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sldIdLst>
    <p:sldId id="743" r:id="rId2"/>
    <p:sldId id="745" r:id="rId3"/>
    <p:sldId id="778" r:id="rId4"/>
    <p:sldId id="780" r:id="rId5"/>
    <p:sldId id="775" r:id="rId6"/>
    <p:sldId id="782" r:id="rId7"/>
    <p:sldId id="746" r:id="rId8"/>
    <p:sldId id="747" r:id="rId9"/>
    <p:sldId id="755" r:id="rId10"/>
    <p:sldId id="766" r:id="rId11"/>
    <p:sldId id="760" r:id="rId12"/>
    <p:sldId id="761" r:id="rId13"/>
    <p:sldId id="757" r:id="rId14"/>
    <p:sldId id="767" r:id="rId15"/>
    <p:sldId id="758" r:id="rId16"/>
    <p:sldId id="769" r:id="rId17"/>
    <p:sldId id="785" r:id="rId18"/>
    <p:sldId id="763" r:id="rId19"/>
    <p:sldId id="764" r:id="rId20"/>
    <p:sldId id="765" r:id="rId21"/>
    <p:sldId id="749" r:id="rId22"/>
    <p:sldId id="750" r:id="rId23"/>
    <p:sldId id="752" r:id="rId24"/>
    <p:sldId id="751" r:id="rId25"/>
    <p:sldId id="753" r:id="rId26"/>
    <p:sldId id="754" r:id="rId27"/>
    <p:sldId id="786" r:id="rId28"/>
    <p:sldId id="788" r:id="rId29"/>
    <p:sldId id="78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73684" autoAdjust="0"/>
  </p:normalViewPr>
  <p:slideViewPr>
    <p:cSldViewPr snapToGrid="0">
      <p:cViewPr>
        <p:scale>
          <a:sx n="75" d="100"/>
          <a:sy n="75" d="100"/>
        </p:scale>
        <p:origin x="167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19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D19D8F-F5C5-4CF8-927A-283D07807D2C}" type="doc">
      <dgm:prSet loTypeId="urn:microsoft.com/office/officeart/2005/8/layout/cycle8" loCatId="cycle" qsTypeId="urn:microsoft.com/office/officeart/2005/8/quickstyle/simple2" qsCatId="simple" csTypeId="urn:microsoft.com/office/officeart/2005/8/colors/colorful2" csCatId="colorful" phldr="1"/>
      <dgm:spPr/>
    </dgm:pt>
    <dgm:pt modelId="{DD153239-8038-44A6-9574-54145A10BFB6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데이터 축척</a:t>
          </a:r>
          <a:endParaRPr lang="en-US" altLang="ko-KR" sz="2000" b="1" dirty="0"/>
        </a:p>
        <a:p>
          <a:pPr latinLnBrk="1"/>
          <a:r>
            <a:rPr lang="en-US" altLang="ko-KR" sz="2000" b="1" dirty="0"/>
            <a:t>/</a:t>
          </a:r>
          <a:r>
            <a:rPr lang="ko-KR" altLang="en-US" sz="2000" b="1" dirty="0"/>
            <a:t>해석</a:t>
          </a:r>
          <a:endParaRPr lang="en-US" altLang="ko-KR" sz="2000" b="1" dirty="0"/>
        </a:p>
        <a:p>
          <a:pPr latinLnBrk="1"/>
          <a:r>
            <a:rPr lang="ko-KR" altLang="en-US" sz="1600" dirty="0"/>
            <a:t>디지털 </a:t>
          </a:r>
          <a:r>
            <a:rPr lang="en-US" altLang="ko-KR" sz="1600" dirty="0"/>
            <a:t>&gt; </a:t>
          </a:r>
          <a:r>
            <a:rPr lang="ko-KR" altLang="en-US" sz="1600" dirty="0"/>
            <a:t>자동분석</a:t>
          </a:r>
          <a:r>
            <a:rPr lang="en-US" altLang="ko-KR" sz="1600" dirty="0"/>
            <a:t> </a:t>
          </a:r>
          <a:endParaRPr lang="ko-KR" altLang="en-US" sz="1600" dirty="0"/>
        </a:p>
      </dgm:t>
    </dgm:pt>
    <dgm:pt modelId="{451817B2-3EA7-45F2-9C90-14C0DBFF1656}" type="parTrans" cxnId="{25BB81B0-772B-4BAB-9A7E-CD31D7BC7F98}">
      <dgm:prSet/>
      <dgm:spPr/>
      <dgm:t>
        <a:bodyPr/>
        <a:lstStyle/>
        <a:p>
          <a:pPr latinLnBrk="1"/>
          <a:endParaRPr lang="ko-KR" altLang="en-US"/>
        </a:p>
      </dgm:t>
    </dgm:pt>
    <dgm:pt modelId="{A9DD6B98-F1A6-440D-AF61-2CDBFF98733C}" type="sibTrans" cxnId="{25BB81B0-772B-4BAB-9A7E-CD31D7BC7F98}">
      <dgm:prSet/>
      <dgm:spPr/>
      <dgm:t>
        <a:bodyPr/>
        <a:lstStyle/>
        <a:p>
          <a:pPr latinLnBrk="1"/>
          <a:endParaRPr lang="ko-KR" altLang="en-US"/>
        </a:p>
      </dgm:t>
    </dgm:pt>
    <dgm:pt modelId="{3A1A7843-0320-40E8-A2AC-5912CEF1CD31}">
      <dgm:prSet phldrT="[텍스트]" custT="1"/>
      <dgm:spPr/>
      <dgm:t>
        <a:bodyPr/>
        <a:lstStyle/>
        <a:p>
          <a:pPr latinLnBrk="1"/>
          <a:r>
            <a:rPr lang="ko-KR" altLang="en-US" sz="2400" dirty="0"/>
            <a:t>제어</a:t>
          </a:r>
          <a:r>
            <a:rPr lang="en-US" altLang="ko-KR" sz="2400" dirty="0"/>
            <a:t>/</a:t>
          </a:r>
          <a:r>
            <a:rPr lang="ko-KR" altLang="en-US" sz="2400" dirty="0"/>
            <a:t>서비스</a:t>
          </a:r>
          <a:endParaRPr lang="en-US" altLang="ko-KR" sz="2400" dirty="0"/>
        </a:p>
        <a:p>
          <a:pPr latinLnBrk="1"/>
          <a:r>
            <a:rPr lang="ko-KR" altLang="en-US" sz="1600" dirty="0"/>
            <a:t>자동분석 </a:t>
          </a:r>
          <a:r>
            <a:rPr lang="en-US" altLang="ko-KR" sz="1600" dirty="0"/>
            <a:t>&gt; </a:t>
          </a:r>
          <a:r>
            <a:rPr lang="ko-KR" altLang="en-US" sz="1600" dirty="0"/>
            <a:t>현실</a:t>
          </a:r>
        </a:p>
      </dgm:t>
    </dgm:pt>
    <dgm:pt modelId="{747C1BDF-30A6-4ACC-984A-607B5F5E03C8}" type="parTrans" cxnId="{30D7727F-598F-4C9B-99B9-4F031EAA518D}">
      <dgm:prSet/>
      <dgm:spPr/>
      <dgm:t>
        <a:bodyPr/>
        <a:lstStyle/>
        <a:p>
          <a:pPr latinLnBrk="1"/>
          <a:endParaRPr lang="ko-KR" altLang="en-US"/>
        </a:p>
      </dgm:t>
    </dgm:pt>
    <dgm:pt modelId="{7B66E2D0-3B88-4370-95B4-75540B4690DF}" type="sibTrans" cxnId="{30D7727F-598F-4C9B-99B9-4F031EAA518D}">
      <dgm:prSet/>
      <dgm:spPr/>
      <dgm:t>
        <a:bodyPr/>
        <a:lstStyle/>
        <a:p>
          <a:pPr latinLnBrk="1"/>
          <a:endParaRPr lang="ko-KR" altLang="en-US"/>
        </a:p>
      </dgm:t>
    </dgm:pt>
    <dgm:pt modelId="{F2624877-760F-436F-99BF-74EF0FF4E8E6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데이터 수집</a:t>
          </a:r>
          <a:endParaRPr lang="en-US" altLang="ko-KR" sz="2400" dirty="0"/>
        </a:p>
        <a:p>
          <a:pPr latinLnBrk="1"/>
          <a:r>
            <a:rPr lang="ko-KR" altLang="en-US" sz="1600" dirty="0"/>
            <a:t>현실 </a:t>
          </a:r>
          <a:r>
            <a:rPr lang="en-US" altLang="ko-KR" sz="1600" dirty="0"/>
            <a:t>&gt; </a:t>
          </a:r>
          <a:r>
            <a:rPr lang="ko-KR" altLang="en-US" sz="1600" dirty="0"/>
            <a:t>디지털</a:t>
          </a:r>
        </a:p>
      </dgm:t>
    </dgm:pt>
    <dgm:pt modelId="{03D95900-89AB-48C3-96BB-B3F862FAD0D9}" type="parTrans" cxnId="{354A7175-F64F-4F76-AD5E-A3FAF6C481D8}">
      <dgm:prSet/>
      <dgm:spPr/>
      <dgm:t>
        <a:bodyPr/>
        <a:lstStyle/>
        <a:p>
          <a:pPr latinLnBrk="1"/>
          <a:endParaRPr lang="ko-KR" altLang="en-US"/>
        </a:p>
      </dgm:t>
    </dgm:pt>
    <dgm:pt modelId="{44483B87-7D7E-4BD7-AB09-01173950DB22}" type="sibTrans" cxnId="{354A7175-F64F-4F76-AD5E-A3FAF6C481D8}">
      <dgm:prSet/>
      <dgm:spPr/>
      <dgm:t>
        <a:bodyPr/>
        <a:lstStyle/>
        <a:p>
          <a:pPr latinLnBrk="1"/>
          <a:endParaRPr lang="ko-KR" altLang="en-US"/>
        </a:p>
      </dgm:t>
    </dgm:pt>
    <dgm:pt modelId="{D744C01A-C8CB-473C-85B1-8C2471669CB4}" type="pres">
      <dgm:prSet presAssocID="{81D19D8F-F5C5-4CF8-927A-283D07807D2C}" presName="compositeShape" presStyleCnt="0">
        <dgm:presLayoutVars>
          <dgm:chMax val="7"/>
          <dgm:dir/>
          <dgm:resizeHandles val="exact"/>
        </dgm:presLayoutVars>
      </dgm:prSet>
      <dgm:spPr/>
    </dgm:pt>
    <dgm:pt modelId="{6D163179-7649-4A25-89D0-C664983CB1C6}" type="pres">
      <dgm:prSet presAssocID="{81D19D8F-F5C5-4CF8-927A-283D07807D2C}" presName="wedge1" presStyleLbl="node1" presStyleIdx="0" presStyleCnt="3"/>
      <dgm:spPr/>
    </dgm:pt>
    <dgm:pt modelId="{7F4C6830-7C50-43FF-9679-19B391CAF170}" type="pres">
      <dgm:prSet presAssocID="{81D19D8F-F5C5-4CF8-927A-283D07807D2C}" presName="dummy1a" presStyleCnt="0"/>
      <dgm:spPr/>
    </dgm:pt>
    <dgm:pt modelId="{4AEBC20D-17F2-41D9-9A32-3F55940350D9}" type="pres">
      <dgm:prSet presAssocID="{81D19D8F-F5C5-4CF8-927A-283D07807D2C}" presName="dummy1b" presStyleCnt="0"/>
      <dgm:spPr/>
    </dgm:pt>
    <dgm:pt modelId="{FE703FBC-BF99-45C8-B53D-43C79BF55B0D}" type="pres">
      <dgm:prSet presAssocID="{81D19D8F-F5C5-4CF8-927A-283D07807D2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0D1781C-0CB1-402F-9D59-C03FAD49E0A0}" type="pres">
      <dgm:prSet presAssocID="{81D19D8F-F5C5-4CF8-927A-283D07807D2C}" presName="wedge2" presStyleLbl="node1" presStyleIdx="1" presStyleCnt="3"/>
      <dgm:spPr/>
    </dgm:pt>
    <dgm:pt modelId="{E700E77C-60C2-4E9C-AA99-F2CAF94CEAA6}" type="pres">
      <dgm:prSet presAssocID="{81D19D8F-F5C5-4CF8-927A-283D07807D2C}" presName="dummy2a" presStyleCnt="0"/>
      <dgm:spPr/>
    </dgm:pt>
    <dgm:pt modelId="{EABD43D7-E24E-4A90-84DA-C9E1214EE39A}" type="pres">
      <dgm:prSet presAssocID="{81D19D8F-F5C5-4CF8-927A-283D07807D2C}" presName="dummy2b" presStyleCnt="0"/>
      <dgm:spPr/>
    </dgm:pt>
    <dgm:pt modelId="{011AD04A-F6BF-4025-9246-7791973242CC}" type="pres">
      <dgm:prSet presAssocID="{81D19D8F-F5C5-4CF8-927A-283D07807D2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9E7453F-7E1A-4550-AA1E-1588D0132C69}" type="pres">
      <dgm:prSet presAssocID="{81D19D8F-F5C5-4CF8-927A-283D07807D2C}" presName="wedge3" presStyleLbl="node1" presStyleIdx="2" presStyleCnt="3"/>
      <dgm:spPr/>
    </dgm:pt>
    <dgm:pt modelId="{4BD87904-13DD-4CF0-9CE3-6BDE097676FF}" type="pres">
      <dgm:prSet presAssocID="{81D19D8F-F5C5-4CF8-927A-283D07807D2C}" presName="dummy3a" presStyleCnt="0"/>
      <dgm:spPr/>
    </dgm:pt>
    <dgm:pt modelId="{2BE05373-01C7-4174-BA77-672C4ADC1A6E}" type="pres">
      <dgm:prSet presAssocID="{81D19D8F-F5C5-4CF8-927A-283D07807D2C}" presName="dummy3b" presStyleCnt="0"/>
      <dgm:spPr/>
    </dgm:pt>
    <dgm:pt modelId="{27F82A35-21F7-4FEA-811C-CB047CC51EC7}" type="pres">
      <dgm:prSet presAssocID="{81D19D8F-F5C5-4CF8-927A-283D07807D2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8D96FA29-0B22-4982-B15E-598D04A988C2}" type="pres">
      <dgm:prSet presAssocID="{A9DD6B98-F1A6-440D-AF61-2CDBFF98733C}" presName="arrowWedge1" presStyleLbl="fgSibTrans2D1" presStyleIdx="0" presStyleCnt="3"/>
      <dgm:spPr>
        <a:solidFill>
          <a:schemeClr val="accent2">
            <a:lumMod val="60000"/>
            <a:lumOff val="40000"/>
          </a:schemeClr>
        </a:solidFill>
      </dgm:spPr>
    </dgm:pt>
    <dgm:pt modelId="{8629BFD2-96DC-489A-B8CD-9853A24B1122}" type="pres">
      <dgm:prSet presAssocID="{7B66E2D0-3B88-4370-95B4-75540B4690DF}" presName="arrowWedge2" presStyleLbl="fgSibTrans2D1" presStyleIdx="1" presStyleCnt="3"/>
      <dgm:spPr>
        <a:solidFill>
          <a:schemeClr val="accent4">
            <a:lumMod val="40000"/>
            <a:lumOff val="60000"/>
          </a:schemeClr>
        </a:solidFill>
      </dgm:spPr>
    </dgm:pt>
    <dgm:pt modelId="{FCEB2562-980D-4416-BF11-156873D94C79}" type="pres">
      <dgm:prSet presAssocID="{44483B87-7D7E-4BD7-AB09-01173950DB22}" presName="arrowWedge3" presStyleLbl="fgSibTrans2D1" presStyleIdx="2" presStyleCnt="3"/>
      <dgm:spPr>
        <a:solidFill>
          <a:schemeClr val="accent3">
            <a:lumMod val="40000"/>
            <a:lumOff val="60000"/>
          </a:schemeClr>
        </a:solidFill>
      </dgm:spPr>
    </dgm:pt>
  </dgm:ptLst>
  <dgm:cxnLst>
    <dgm:cxn modelId="{B3B94B2E-F0A9-4BD2-A660-F07DCBB239B9}" type="presOf" srcId="{DD153239-8038-44A6-9574-54145A10BFB6}" destId="{6D163179-7649-4A25-89D0-C664983CB1C6}" srcOrd="0" destOrd="0" presId="urn:microsoft.com/office/officeart/2005/8/layout/cycle8"/>
    <dgm:cxn modelId="{431A1164-BB69-4975-953D-66037355B833}" type="presOf" srcId="{F2624877-760F-436F-99BF-74EF0FF4E8E6}" destId="{B9E7453F-7E1A-4550-AA1E-1588D0132C69}" srcOrd="0" destOrd="0" presId="urn:microsoft.com/office/officeart/2005/8/layout/cycle8"/>
    <dgm:cxn modelId="{95820C55-30DF-4B0D-A0F2-140AEE9EC950}" type="presOf" srcId="{3A1A7843-0320-40E8-A2AC-5912CEF1CD31}" destId="{011AD04A-F6BF-4025-9246-7791973242CC}" srcOrd="1" destOrd="0" presId="urn:microsoft.com/office/officeart/2005/8/layout/cycle8"/>
    <dgm:cxn modelId="{354A7175-F64F-4F76-AD5E-A3FAF6C481D8}" srcId="{81D19D8F-F5C5-4CF8-927A-283D07807D2C}" destId="{F2624877-760F-436F-99BF-74EF0FF4E8E6}" srcOrd="2" destOrd="0" parTransId="{03D95900-89AB-48C3-96BB-B3F862FAD0D9}" sibTransId="{44483B87-7D7E-4BD7-AB09-01173950DB22}"/>
    <dgm:cxn modelId="{30D7727F-598F-4C9B-99B9-4F031EAA518D}" srcId="{81D19D8F-F5C5-4CF8-927A-283D07807D2C}" destId="{3A1A7843-0320-40E8-A2AC-5912CEF1CD31}" srcOrd="1" destOrd="0" parTransId="{747C1BDF-30A6-4ACC-984A-607B5F5E03C8}" sibTransId="{7B66E2D0-3B88-4370-95B4-75540B4690DF}"/>
    <dgm:cxn modelId="{FEB93D8E-7D40-4B89-A781-7B27A17DEE6F}" type="presOf" srcId="{DD153239-8038-44A6-9574-54145A10BFB6}" destId="{FE703FBC-BF99-45C8-B53D-43C79BF55B0D}" srcOrd="1" destOrd="0" presId="urn:microsoft.com/office/officeart/2005/8/layout/cycle8"/>
    <dgm:cxn modelId="{451F438E-6009-4ACF-9663-2CB198889CCF}" type="presOf" srcId="{81D19D8F-F5C5-4CF8-927A-283D07807D2C}" destId="{D744C01A-C8CB-473C-85B1-8C2471669CB4}" srcOrd="0" destOrd="0" presId="urn:microsoft.com/office/officeart/2005/8/layout/cycle8"/>
    <dgm:cxn modelId="{A9E3FC9F-E4D3-4021-B68C-0CE01F1E8C21}" type="presOf" srcId="{F2624877-760F-436F-99BF-74EF0FF4E8E6}" destId="{27F82A35-21F7-4FEA-811C-CB047CC51EC7}" srcOrd="1" destOrd="0" presId="urn:microsoft.com/office/officeart/2005/8/layout/cycle8"/>
    <dgm:cxn modelId="{25BB81B0-772B-4BAB-9A7E-CD31D7BC7F98}" srcId="{81D19D8F-F5C5-4CF8-927A-283D07807D2C}" destId="{DD153239-8038-44A6-9574-54145A10BFB6}" srcOrd="0" destOrd="0" parTransId="{451817B2-3EA7-45F2-9C90-14C0DBFF1656}" sibTransId="{A9DD6B98-F1A6-440D-AF61-2CDBFF98733C}"/>
    <dgm:cxn modelId="{4DFB7FE2-4D61-4852-AB95-059F2773A255}" type="presOf" srcId="{3A1A7843-0320-40E8-A2AC-5912CEF1CD31}" destId="{F0D1781C-0CB1-402F-9D59-C03FAD49E0A0}" srcOrd="0" destOrd="0" presId="urn:microsoft.com/office/officeart/2005/8/layout/cycle8"/>
    <dgm:cxn modelId="{CA215606-A801-47AA-803A-00A7CF5C2B13}" type="presParOf" srcId="{D744C01A-C8CB-473C-85B1-8C2471669CB4}" destId="{6D163179-7649-4A25-89D0-C664983CB1C6}" srcOrd="0" destOrd="0" presId="urn:microsoft.com/office/officeart/2005/8/layout/cycle8"/>
    <dgm:cxn modelId="{66F8C155-64F0-474B-84EE-3B0E31185EBA}" type="presParOf" srcId="{D744C01A-C8CB-473C-85B1-8C2471669CB4}" destId="{7F4C6830-7C50-43FF-9679-19B391CAF170}" srcOrd="1" destOrd="0" presId="urn:microsoft.com/office/officeart/2005/8/layout/cycle8"/>
    <dgm:cxn modelId="{A1139990-5950-4035-8734-FAED4B81D667}" type="presParOf" srcId="{D744C01A-C8CB-473C-85B1-8C2471669CB4}" destId="{4AEBC20D-17F2-41D9-9A32-3F55940350D9}" srcOrd="2" destOrd="0" presId="urn:microsoft.com/office/officeart/2005/8/layout/cycle8"/>
    <dgm:cxn modelId="{E5F36E9C-8A51-4756-AFA8-FD0A3A0920E4}" type="presParOf" srcId="{D744C01A-C8CB-473C-85B1-8C2471669CB4}" destId="{FE703FBC-BF99-45C8-B53D-43C79BF55B0D}" srcOrd="3" destOrd="0" presId="urn:microsoft.com/office/officeart/2005/8/layout/cycle8"/>
    <dgm:cxn modelId="{B09645A6-5722-43E6-8718-3EEE10D7CF2E}" type="presParOf" srcId="{D744C01A-C8CB-473C-85B1-8C2471669CB4}" destId="{F0D1781C-0CB1-402F-9D59-C03FAD49E0A0}" srcOrd="4" destOrd="0" presId="urn:microsoft.com/office/officeart/2005/8/layout/cycle8"/>
    <dgm:cxn modelId="{DD05E18A-765C-4740-836D-02526ADC7241}" type="presParOf" srcId="{D744C01A-C8CB-473C-85B1-8C2471669CB4}" destId="{E700E77C-60C2-4E9C-AA99-F2CAF94CEAA6}" srcOrd="5" destOrd="0" presId="urn:microsoft.com/office/officeart/2005/8/layout/cycle8"/>
    <dgm:cxn modelId="{A41C11D4-E7C4-4BA4-814D-78232DCF6CB7}" type="presParOf" srcId="{D744C01A-C8CB-473C-85B1-8C2471669CB4}" destId="{EABD43D7-E24E-4A90-84DA-C9E1214EE39A}" srcOrd="6" destOrd="0" presId="urn:microsoft.com/office/officeart/2005/8/layout/cycle8"/>
    <dgm:cxn modelId="{E6BAB593-1DD1-46DB-B505-30AEDFF05CAC}" type="presParOf" srcId="{D744C01A-C8CB-473C-85B1-8C2471669CB4}" destId="{011AD04A-F6BF-4025-9246-7791973242CC}" srcOrd="7" destOrd="0" presId="urn:microsoft.com/office/officeart/2005/8/layout/cycle8"/>
    <dgm:cxn modelId="{FE1DDA7D-2FE0-4BAD-B4B2-0EBE55BE6DE0}" type="presParOf" srcId="{D744C01A-C8CB-473C-85B1-8C2471669CB4}" destId="{B9E7453F-7E1A-4550-AA1E-1588D0132C69}" srcOrd="8" destOrd="0" presId="urn:microsoft.com/office/officeart/2005/8/layout/cycle8"/>
    <dgm:cxn modelId="{AB6E45D8-E8C2-4990-B8BC-4F36DC1EA904}" type="presParOf" srcId="{D744C01A-C8CB-473C-85B1-8C2471669CB4}" destId="{4BD87904-13DD-4CF0-9CE3-6BDE097676FF}" srcOrd="9" destOrd="0" presId="urn:microsoft.com/office/officeart/2005/8/layout/cycle8"/>
    <dgm:cxn modelId="{0804FD45-C859-426C-879D-82DCE813FAAF}" type="presParOf" srcId="{D744C01A-C8CB-473C-85B1-8C2471669CB4}" destId="{2BE05373-01C7-4174-BA77-672C4ADC1A6E}" srcOrd="10" destOrd="0" presId="urn:microsoft.com/office/officeart/2005/8/layout/cycle8"/>
    <dgm:cxn modelId="{A315322E-C55D-4A1D-8B76-D54245E334F3}" type="presParOf" srcId="{D744C01A-C8CB-473C-85B1-8C2471669CB4}" destId="{27F82A35-21F7-4FEA-811C-CB047CC51EC7}" srcOrd="11" destOrd="0" presId="urn:microsoft.com/office/officeart/2005/8/layout/cycle8"/>
    <dgm:cxn modelId="{EC940F12-5C15-4768-A00B-8845180CB154}" type="presParOf" srcId="{D744C01A-C8CB-473C-85B1-8C2471669CB4}" destId="{8D96FA29-0B22-4982-B15E-598D04A988C2}" srcOrd="12" destOrd="0" presId="urn:microsoft.com/office/officeart/2005/8/layout/cycle8"/>
    <dgm:cxn modelId="{A464DA9A-6B6C-4EBA-873E-AE63F74749E5}" type="presParOf" srcId="{D744C01A-C8CB-473C-85B1-8C2471669CB4}" destId="{8629BFD2-96DC-489A-B8CD-9853A24B1122}" srcOrd="13" destOrd="0" presId="urn:microsoft.com/office/officeart/2005/8/layout/cycle8"/>
    <dgm:cxn modelId="{65763F41-5F2E-49EE-B2A9-837830EA042D}" type="presParOf" srcId="{D744C01A-C8CB-473C-85B1-8C2471669CB4}" destId="{FCEB2562-980D-4416-BF11-156873D94C79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84D486-BC95-49DC-8230-4AEF1A09EECA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035D578-18B1-416A-95C6-6770FE27A8C5}">
      <dgm:prSet phldrT="[텍스트]"/>
      <dgm:spPr>
        <a:solidFill>
          <a:schemeClr val="accent6"/>
        </a:solidFill>
      </dgm:spPr>
      <dgm:t>
        <a:bodyPr/>
        <a:lstStyle/>
        <a:p>
          <a:pPr latinLnBrk="1"/>
          <a:r>
            <a:rPr lang="ko-KR" altLang="en-US" dirty="0"/>
            <a:t>폭포수 모델</a:t>
          </a:r>
        </a:p>
      </dgm:t>
    </dgm:pt>
    <dgm:pt modelId="{EDB734C2-F23C-4F77-8AA7-4F1F186676E0}" type="parTrans" cxnId="{B82F3F31-F25F-41CD-A757-56603050CABA}">
      <dgm:prSet/>
      <dgm:spPr/>
      <dgm:t>
        <a:bodyPr/>
        <a:lstStyle/>
        <a:p>
          <a:pPr latinLnBrk="1"/>
          <a:endParaRPr lang="ko-KR" altLang="en-US"/>
        </a:p>
      </dgm:t>
    </dgm:pt>
    <dgm:pt modelId="{DFEE285C-B6D1-41F0-A509-114BFB5359FF}" type="sibTrans" cxnId="{B82F3F31-F25F-41CD-A757-56603050CABA}">
      <dgm:prSet/>
      <dgm:spPr/>
      <dgm:t>
        <a:bodyPr/>
        <a:lstStyle/>
        <a:p>
          <a:pPr latinLnBrk="1"/>
          <a:endParaRPr lang="ko-KR" altLang="en-US"/>
        </a:p>
      </dgm:t>
    </dgm:pt>
    <dgm:pt modelId="{A53DA859-EA15-43EA-838B-D66A5AC814B4}">
      <dgm:prSet phldrT="[텍스트]"/>
      <dgm:spPr/>
      <dgm:t>
        <a:bodyPr/>
        <a:lstStyle/>
        <a:p>
          <a:pPr latinLnBrk="1"/>
          <a:r>
            <a:rPr lang="en-US" altLang="ko-KR" dirty="0"/>
            <a:t>V </a:t>
          </a:r>
          <a:r>
            <a:rPr lang="ko-KR" altLang="en-US" dirty="0"/>
            <a:t>모델</a:t>
          </a:r>
        </a:p>
      </dgm:t>
    </dgm:pt>
    <dgm:pt modelId="{5A379C38-9B18-4FFA-85D4-870917D90B7A}" type="parTrans" cxnId="{BB88DC7C-BBDB-4573-AF34-BCCF1956DBE3}">
      <dgm:prSet/>
      <dgm:spPr/>
      <dgm:t>
        <a:bodyPr/>
        <a:lstStyle/>
        <a:p>
          <a:pPr latinLnBrk="1"/>
          <a:endParaRPr lang="ko-KR" altLang="en-US"/>
        </a:p>
      </dgm:t>
    </dgm:pt>
    <dgm:pt modelId="{C3ED848D-1CC5-41CC-B570-C0792055A000}" type="sibTrans" cxnId="{BB88DC7C-BBDB-4573-AF34-BCCF1956DBE3}">
      <dgm:prSet/>
      <dgm:spPr/>
      <dgm:t>
        <a:bodyPr/>
        <a:lstStyle/>
        <a:p>
          <a:pPr latinLnBrk="1"/>
          <a:endParaRPr lang="ko-KR" altLang="en-US"/>
        </a:p>
      </dgm:t>
    </dgm:pt>
    <dgm:pt modelId="{CA3BC1A9-CBE1-44A5-85E6-3AA801C0BFFC}">
      <dgm:prSet phldrT="[텍스트]"/>
      <dgm:spPr/>
      <dgm:t>
        <a:bodyPr/>
        <a:lstStyle/>
        <a:p>
          <a:pPr latinLnBrk="1"/>
          <a:r>
            <a:rPr lang="ko-KR" altLang="en-US" dirty="0"/>
            <a:t>프로토타이핑 모델</a:t>
          </a:r>
        </a:p>
      </dgm:t>
    </dgm:pt>
    <dgm:pt modelId="{8A2BAD17-8801-4E87-9D64-96F2F1288888}" type="parTrans" cxnId="{65E8BC9F-F643-432B-AD11-1B2F74A25BBE}">
      <dgm:prSet/>
      <dgm:spPr/>
      <dgm:t>
        <a:bodyPr/>
        <a:lstStyle/>
        <a:p>
          <a:pPr latinLnBrk="1"/>
          <a:endParaRPr lang="ko-KR" altLang="en-US"/>
        </a:p>
      </dgm:t>
    </dgm:pt>
    <dgm:pt modelId="{8F39E6AE-796C-4C6C-8244-24AE89F78371}" type="sibTrans" cxnId="{65E8BC9F-F643-432B-AD11-1B2F74A25BBE}">
      <dgm:prSet/>
      <dgm:spPr/>
      <dgm:t>
        <a:bodyPr/>
        <a:lstStyle/>
        <a:p>
          <a:pPr latinLnBrk="1"/>
          <a:endParaRPr lang="ko-KR" altLang="en-US"/>
        </a:p>
      </dgm:t>
    </dgm:pt>
    <dgm:pt modelId="{FC48A858-02FD-458E-8EDF-2553CB1E1D87}">
      <dgm:prSet phldrT="[텍스트]"/>
      <dgm:spPr/>
      <dgm:t>
        <a:bodyPr/>
        <a:lstStyle/>
        <a:p>
          <a:pPr latinLnBrk="1"/>
          <a:r>
            <a:rPr lang="ko-KR" altLang="en-US" dirty="0"/>
            <a:t>나선형 모델</a:t>
          </a:r>
        </a:p>
      </dgm:t>
    </dgm:pt>
    <dgm:pt modelId="{C6A6AD84-41DC-447A-A7E5-806B1983F3BB}" type="parTrans" cxnId="{E514C7E3-6E27-4219-B19F-0F9B8106EF86}">
      <dgm:prSet/>
      <dgm:spPr/>
      <dgm:t>
        <a:bodyPr/>
        <a:lstStyle/>
        <a:p>
          <a:pPr latinLnBrk="1"/>
          <a:endParaRPr lang="ko-KR" altLang="en-US"/>
        </a:p>
      </dgm:t>
    </dgm:pt>
    <dgm:pt modelId="{0E2372B6-AFAE-4752-88C0-4DBD1C60DED3}" type="sibTrans" cxnId="{E514C7E3-6E27-4219-B19F-0F9B8106EF86}">
      <dgm:prSet/>
      <dgm:spPr/>
      <dgm:t>
        <a:bodyPr/>
        <a:lstStyle/>
        <a:p>
          <a:pPr latinLnBrk="1"/>
          <a:endParaRPr lang="ko-KR" altLang="en-US"/>
        </a:p>
      </dgm:t>
    </dgm:pt>
    <dgm:pt modelId="{1F106D1A-EA41-4C89-A4D2-DB40D4235359}">
      <dgm:prSet phldrT="[텍스트]"/>
      <dgm:spPr/>
      <dgm:t>
        <a:bodyPr/>
        <a:lstStyle/>
        <a:p>
          <a:pPr latinLnBrk="1"/>
          <a:r>
            <a:rPr lang="ko-KR" altLang="en-US" dirty="0"/>
            <a:t>진화적 모델</a:t>
          </a:r>
        </a:p>
      </dgm:t>
    </dgm:pt>
    <dgm:pt modelId="{791638F8-74A6-4B2F-8A47-C524D8418CCD}" type="parTrans" cxnId="{ECDDF477-1328-491F-B317-273410947EF8}">
      <dgm:prSet/>
      <dgm:spPr/>
      <dgm:t>
        <a:bodyPr/>
        <a:lstStyle/>
        <a:p>
          <a:pPr latinLnBrk="1"/>
          <a:endParaRPr lang="ko-KR" altLang="en-US"/>
        </a:p>
      </dgm:t>
    </dgm:pt>
    <dgm:pt modelId="{1E35BE65-9DAA-42C6-9B45-B4696F2286C7}" type="sibTrans" cxnId="{ECDDF477-1328-491F-B317-273410947EF8}">
      <dgm:prSet/>
      <dgm:spPr/>
      <dgm:t>
        <a:bodyPr/>
        <a:lstStyle/>
        <a:p>
          <a:pPr latinLnBrk="1"/>
          <a:endParaRPr lang="ko-KR" altLang="en-US"/>
        </a:p>
      </dgm:t>
    </dgm:pt>
    <dgm:pt modelId="{0DE87A5A-CFEB-45B5-BA3B-2FDCE74479AF}">
      <dgm:prSet phldrT="[텍스트]"/>
      <dgm:spPr>
        <a:solidFill>
          <a:schemeClr val="accent2"/>
        </a:solidFill>
      </dgm:spPr>
      <dgm:t>
        <a:bodyPr/>
        <a:lstStyle/>
        <a:p>
          <a:pPr latinLnBrk="1"/>
          <a:r>
            <a:rPr lang="ko-KR" altLang="en-US" dirty="0"/>
            <a:t>애자일 모델</a:t>
          </a:r>
        </a:p>
      </dgm:t>
    </dgm:pt>
    <dgm:pt modelId="{48F4B89D-024F-44B4-BCF4-1685A886AEF3}" type="parTrans" cxnId="{3BCABAE2-9DF6-45BA-822F-D71A52091D6C}">
      <dgm:prSet/>
      <dgm:spPr/>
      <dgm:t>
        <a:bodyPr/>
        <a:lstStyle/>
        <a:p>
          <a:pPr latinLnBrk="1"/>
          <a:endParaRPr lang="ko-KR" altLang="en-US"/>
        </a:p>
      </dgm:t>
    </dgm:pt>
    <dgm:pt modelId="{94B9A9E8-3FB6-4A0D-BDE3-F1E5B77FA1AE}" type="sibTrans" cxnId="{3BCABAE2-9DF6-45BA-822F-D71A52091D6C}">
      <dgm:prSet/>
      <dgm:spPr/>
      <dgm:t>
        <a:bodyPr/>
        <a:lstStyle/>
        <a:p>
          <a:pPr latinLnBrk="1"/>
          <a:endParaRPr lang="ko-KR" altLang="en-US"/>
        </a:p>
      </dgm:t>
    </dgm:pt>
    <dgm:pt modelId="{A0FCCD89-351A-43AC-9AE5-CCD2E27B19FB}" type="pres">
      <dgm:prSet presAssocID="{0B84D486-BC95-49DC-8230-4AEF1A09EECA}" presName="diagram" presStyleCnt="0">
        <dgm:presLayoutVars>
          <dgm:dir/>
          <dgm:resizeHandles val="exact"/>
        </dgm:presLayoutVars>
      </dgm:prSet>
      <dgm:spPr/>
    </dgm:pt>
    <dgm:pt modelId="{24A0BADD-82A2-419E-B4A5-ABF15C270651}" type="pres">
      <dgm:prSet presAssocID="{3035D578-18B1-416A-95C6-6770FE27A8C5}" presName="node" presStyleLbl="node1" presStyleIdx="0" presStyleCnt="6">
        <dgm:presLayoutVars>
          <dgm:bulletEnabled val="1"/>
        </dgm:presLayoutVars>
      </dgm:prSet>
      <dgm:spPr/>
    </dgm:pt>
    <dgm:pt modelId="{6E264A4E-B2DD-43C3-9998-455E9C8FE974}" type="pres">
      <dgm:prSet presAssocID="{DFEE285C-B6D1-41F0-A509-114BFB5359FF}" presName="sibTrans" presStyleCnt="0"/>
      <dgm:spPr/>
    </dgm:pt>
    <dgm:pt modelId="{C7836495-1849-4C65-BECE-2E06DF533442}" type="pres">
      <dgm:prSet presAssocID="{A53DA859-EA15-43EA-838B-D66A5AC814B4}" presName="node" presStyleLbl="node1" presStyleIdx="1" presStyleCnt="6">
        <dgm:presLayoutVars>
          <dgm:bulletEnabled val="1"/>
        </dgm:presLayoutVars>
      </dgm:prSet>
      <dgm:spPr/>
    </dgm:pt>
    <dgm:pt modelId="{734B1547-4ACB-4530-A8D7-6A9072950CD1}" type="pres">
      <dgm:prSet presAssocID="{C3ED848D-1CC5-41CC-B570-C0792055A000}" presName="sibTrans" presStyleCnt="0"/>
      <dgm:spPr/>
    </dgm:pt>
    <dgm:pt modelId="{D14C19CF-A9ED-4729-B954-945BEF2C525C}" type="pres">
      <dgm:prSet presAssocID="{CA3BC1A9-CBE1-44A5-85E6-3AA801C0BFFC}" presName="node" presStyleLbl="node1" presStyleIdx="2" presStyleCnt="6">
        <dgm:presLayoutVars>
          <dgm:bulletEnabled val="1"/>
        </dgm:presLayoutVars>
      </dgm:prSet>
      <dgm:spPr/>
    </dgm:pt>
    <dgm:pt modelId="{C22C6D2E-EA8F-47F4-824C-C5FFD9A4CFF4}" type="pres">
      <dgm:prSet presAssocID="{8F39E6AE-796C-4C6C-8244-24AE89F78371}" presName="sibTrans" presStyleCnt="0"/>
      <dgm:spPr/>
    </dgm:pt>
    <dgm:pt modelId="{814D4111-6306-4EE1-AA13-85AA7CCD213D}" type="pres">
      <dgm:prSet presAssocID="{FC48A858-02FD-458E-8EDF-2553CB1E1D87}" presName="node" presStyleLbl="node1" presStyleIdx="3" presStyleCnt="6">
        <dgm:presLayoutVars>
          <dgm:bulletEnabled val="1"/>
        </dgm:presLayoutVars>
      </dgm:prSet>
      <dgm:spPr/>
    </dgm:pt>
    <dgm:pt modelId="{879726EB-3F97-4060-B318-90B520658536}" type="pres">
      <dgm:prSet presAssocID="{0E2372B6-AFAE-4752-88C0-4DBD1C60DED3}" presName="sibTrans" presStyleCnt="0"/>
      <dgm:spPr/>
    </dgm:pt>
    <dgm:pt modelId="{E38E0897-DE5C-46EE-BC21-E94746A5FB4C}" type="pres">
      <dgm:prSet presAssocID="{1F106D1A-EA41-4C89-A4D2-DB40D4235359}" presName="node" presStyleLbl="node1" presStyleIdx="4" presStyleCnt="6">
        <dgm:presLayoutVars>
          <dgm:bulletEnabled val="1"/>
        </dgm:presLayoutVars>
      </dgm:prSet>
      <dgm:spPr/>
    </dgm:pt>
    <dgm:pt modelId="{54E96DA5-E85D-47E2-823B-8E9128E3C7E6}" type="pres">
      <dgm:prSet presAssocID="{1E35BE65-9DAA-42C6-9B45-B4696F2286C7}" presName="sibTrans" presStyleCnt="0"/>
      <dgm:spPr/>
    </dgm:pt>
    <dgm:pt modelId="{72A15178-FEB1-4A01-9E4A-AD6D951749AB}" type="pres">
      <dgm:prSet presAssocID="{0DE87A5A-CFEB-45B5-BA3B-2FDCE74479AF}" presName="node" presStyleLbl="node1" presStyleIdx="5" presStyleCnt="6">
        <dgm:presLayoutVars>
          <dgm:bulletEnabled val="1"/>
        </dgm:presLayoutVars>
      </dgm:prSet>
      <dgm:spPr/>
    </dgm:pt>
  </dgm:ptLst>
  <dgm:cxnLst>
    <dgm:cxn modelId="{B82F3F31-F25F-41CD-A757-56603050CABA}" srcId="{0B84D486-BC95-49DC-8230-4AEF1A09EECA}" destId="{3035D578-18B1-416A-95C6-6770FE27A8C5}" srcOrd="0" destOrd="0" parTransId="{EDB734C2-F23C-4F77-8AA7-4F1F186676E0}" sibTransId="{DFEE285C-B6D1-41F0-A509-114BFB5359FF}"/>
    <dgm:cxn modelId="{75290663-77D3-40CE-8833-1E195FF0EDDE}" type="presOf" srcId="{1F106D1A-EA41-4C89-A4D2-DB40D4235359}" destId="{E38E0897-DE5C-46EE-BC21-E94746A5FB4C}" srcOrd="0" destOrd="0" presId="urn:microsoft.com/office/officeart/2005/8/layout/default"/>
    <dgm:cxn modelId="{EF099E4B-3AC5-4C33-806A-9858603214C2}" type="presOf" srcId="{0B84D486-BC95-49DC-8230-4AEF1A09EECA}" destId="{A0FCCD89-351A-43AC-9AE5-CCD2E27B19FB}" srcOrd="0" destOrd="0" presId="urn:microsoft.com/office/officeart/2005/8/layout/default"/>
    <dgm:cxn modelId="{ECDDF477-1328-491F-B317-273410947EF8}" srcId="{0B84D486-BC95-49DC-8230-4AEF1A09EECA}" destId="{1F106D1A-EA41-4C89-A4D2-DB40D4235359}" srcOrd="4" destOrd="0" parTransId="{791638F8-74A6-4B2F-8A47-C524D8418CCD}" sibTransId="{1E35BE65-9DAA-42C6-9B45-B4696F2286C7}"/>
    <dgm:cxn modelId="{BB88DC7C-BBDB-4573-AF34-BCCF1956DBE3}" srcId="{0B84D486-BC95-49DC-8230-4AEF1A09EECA}" destId="{A53DA859-EA15-43EA-838B-D66A5AC814B4}" srcOrd="1" destOrd="0" parTransId="{5A379C38-9B18-4FFA-85D4-870917D90B7A}" sibTransId="{C3ED848D-1CC5-41CC-B570-C0792055A000}"/>
    <dgm:cxn modelId="{6934489B-6833-4C0A-B179-E7BD96E46615}" type="presOf" srcId="{CA3BC1A9-CBE1-44A5-85E6-3AA801C0BFFC}" destId="{D14C19CF-A9ED-4729-B954-945BEF2C525C}" srcOrd="0" destOrd="0" presId="urn:microsoft.com/office/officeart/2005/8/layout/default"/>
    <dgm:cxn modelId="{65E8BC9F-F643-432B-AD11-1B2F74A25BBE}" srcId="{0B84D486-BC95-49DC-8230-4AEF1A09EECA}" destId="{CA3BC1A9-CBE1-44A5-85E6-3AA801C0BFFC}" srcOrd="2" destOrd="0" parTransId="{8A2BAD17-8801-4E87-9D64-96F2F1288888}" sibTransId="{8F39E6AE-796C-4C6C-8244-24AE89F78371}"/>
    <dgm:cxn modelId="{DC62D0BE-A9A1-4C9B-B26E-A2F0BB2A0BD6}" type="presOf" srcId="{3035D578-18B1-416A-95C6-6770FE27A8C5}" destId="{24A0BADD-82A2-419E-B4A5-ABF15C270651}" srcOrd="0" destOrd="0" presId="urn:microsoft.com/office/officeart/2005/8/layout/default"/>
    <dgm:cxn modelId="{1CECE8D5-6BE5-4244-84CF-5359D7D59FFA}" type="presOf" srcId="{FC48A858-02FD-458E-8EDF-2553CB1E1D87}" destId="{814D4111-6306-4EE1-AA13-85AA7CCD213D}" srcOrd="0" destOrd="0" presId="urn:microsoft.com/office/officeart/2005/8/layout/default"/>
    <dgm:cxn modelId="{3BCABAE2-9DF6-45BA-822F-D71A52091D6C}" srcId="{0B84D486-BC95-49DC-8230-4AEF1A09EECA}" destId="{0DE87A5A-CFEB-45B5-BA3B-2FDCE74479AF}" srcOrd="5" destOrd="0" parTransId="{48F4B89D-024F-44B4-BCF4-1685A886AEF3}" sibTransId="{94B9A9E8-3FB6-4A0D-BDE3-F1E5B77FA1AE}"/>
    <dgm:cxn modelId="{E514C7E3-6E27-4219-B19F-0F9B8106EF86}" srcId="{0B84D486-BC95-49DC-8230-4AEF1A09EECA}" destId="{FC48A858-02FD-458E-8EDF-2553CB1E1D87}" srcOrd="3" destOrd="0" parTransId="{C6A6AD84-41DC-447A-A7E5-806B1983F3BB}" sibTransId="{0E2372B6-AFAE-4752-88C0-4DBD1C60DED3}"/>
    <dgm:cxn modelId="{9A8701EE-9FFC-4ACD-B9B5-C3D2027BB62C}" type="presOf" srcId="{0DE87A5A-CFEB-45B5-BA3B-2FDCE74479AF}" destId="{72A15178-FEB1-4A01-9E4A-AD6D951749AB}" srcOrd="0" destOrd="0" presId="urn:microsoft.com/office/officeart/2005/8/layout/default"/>
    <dgm:cxn modelId="{DCC310F8-7224-42EA-AFB1-1A4649E83B40}" type="presOf" srcId="{A53DA859-EA15-43EA-838B-D66A5AC814B4}" destId="{C7836495-1849-4C65-BECE-2E06DF533442}" srcOrd="0" destOrd="0" presId="urn:microsoft.com/office/officeart/2005/8/layout/default"/>
    <dgm:cxn modelId="{E0405F5F-EADB-4F47-AAB9-F6705B9890CC}" type="presParOf" srcId="{A0FCCD89-351A-43AC-9AE5-CCD2E27B19FB}" destId="{24A0BADD-82A2-419E-B4A5-ABF15C270651}" srcOrd="0" destOrd="0" presId="urn:microsoft.com/office/officeart/2005/8/layout/default"/>
    <dgm:cxn modelId="{394EB10B-766D-41DF-8961-F655E566EC1A}" type="presParOf" srcId="{A0FCCD89-351A-43AC-9AE5-CCD2E27B19FB}" destId="{6E264A4E-B2DD-43C3-9998-455E9C8FE974}" srcOrd="1" destOrd="0" presId="urn:microsoft.com/office/officeart/2005/8/layout/default"/>
    <dgm:cxn modelId="{12586075-1933-48DE-A0DF-E286A9DB8FE5}" type="presParOf" srcId="{A0FCCD89-351A-43AC-9AE5-CCD2E27B19FB}" destId="{C7836495-1849-4C65-BECE-2E06DF533442}" srcOrd="2" destOrd="0" presId="urn:microsoft.com/office/officeart/2005/8/layout/default"/>
    <dgm:cxn modelId="{3CA1FE98-96F0-489A-AE65-6D90D362BAD3}" type="presParOf" srcId="{A0FCCD89-351A-43AC-9AE5-CCD2E27B19FB}" destId="{734B1547-4ACB-4530-A8D7-6A9072950CD1}" srcOrd="3" destOrd="0" presId="urn:microsoft.com/office/officeart/2005/8/layout/default"/>
    <dgm:cxn modelId="{1BBBCF6A-3753-429D-AC80-A489996E1D1C}" type="presParOf" srcId="{A0FCCD89-351A-43AC-9AE5-CCD2E27B19FB}" destId="{D14C19CF-A9ED-4729-B954-945BEF2C525C}" srcOrd="4" destOrd="0" presId="urn:microsoft.com/office/officeart/2005/8/layout/default"/>
    <dgm:cxn modelId="{92597E5A-81B1-492F-9DB3-E7B4D2D649E5}" type="presParOf" srcId="{A0FCCD89-351A-43AC-9AE5-CCD2E27B19FB}" destId="{C22C6D2E-EA8F-47F4-824C-C5FFD9A4CFF4}" srcOrd="5" destOrd="0" presId="urn:microsoft.com/office/officeart/2005/8/layout/default"/>
    <dgm:cxn modelId="{D744A98F-EAB3-4584-AF6B-CC66CED917B5}" type="presParOf" srcId="{A0FCCD89-351A-43AC-9AE5-CCD2E27B19FB}" destId="{814D4111-6306-4EE1-AA13-85AA7CCD213D}" srcOrd="6" destOrd="0" presId="urn:microsoft.com/office/officeart/2005/8/layout/default"/>
    <dgm:cxn modelId="{38BA1A4E-BF3B-4D95-81CA-8382C0414AB5}" type="presParOf" srcId="{A0FCCD89-351A-43AC-9AE5-CCD2E27B19FB}" destId="{879726EB-3F97-4060-B318-90B520658536}" srcOrd="7" destOrd="0" presId="urn:microsoft.com/office/officeart/2005/8/layout/default"/>
    <dgm:cxn modelId="{9004CAC6-5163-447F-8BDB-263EFCABCC4B}" type="presParOf" srcId="{A0FCCD89-351A-43AC-9AE5-CCD2E27B19FB}" destId="{E38E0897-DE5C-46EE-BC21-E94746A5FB4C}" srcOrd="8" destOrd="0" presId="urn:microsoft.com/office/officeart/2005/8/layout/default"/>
    <dgm:cxn modelId="{E2B6E5D8-9E4F-4D26-8DB4-E366CA6609A0}" type="presParOf" srcId="{A0FCCD89-351A-43AC-9AE5-CCD2E27B19FB}" destId="{54E96DA5-E85D-47E2-823B-8E9128E3C7E6}" srcOrd="9" destOrd="0" presId="urn:microsoft.com/office/officeart/2005/8/layout/default"/>
    <dgm:cxn modelId="{498719B5-F73D-491D-8878-D6E93D8408CF}" type="presParOf" srcId="{A0FCCD89-351A-43AC-9AE5-CCD2E27B19FB}" destId="{72A15178-FEB1-4A01-9E4A-AD6D951749A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8CD494-41D9-4258-A24D-289BBC5F53D1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5D3D5360-BA08-4756-925C-507314ADFBB0}">
      <dgm:prSet phldrT="[텍스트]"/>
      <dgm:spPr/>
      <dgm:t>
        <a:bodyPr/>
        <a:lstStyle/>
        <a:p>
          <a:pPr latinLnBrk="1"/>
          <a:r>
            <a:rPr lang="ko-KR" altLang="en-US" dirty="0"/>
            <a:t>계획</a:t>
          </a:r>
        </a:p>
      </dgm:t>
    </dgm:pt>
    <dgm:pt modelId="{50D5EFF1-0587-4A7E-802C-4C1E2F9DA360}" type="parTrans" cxnId="{EDCFF6B3-64C0-4F40-ADD7-7C6D7EBCB09D}">
      <dgm:prSet/>
      <dgm:spPr/>
      <dgm:t>
        <a:bodyPr/>
        <a:lstStyle/>
        <a:p>
          <a:pPr latinLnBrk="1"/>
          <a:endParaRPr lang="ko-KR" altLang="en-US"/>
        </a:p>
      </dgm:t>
    </dgm:pt>
    <dgm:pt modelId="{5C7FDB9D-4361-44D7-9D1A-C98463F6A209}" type="sibTrans" cxnId="{EDCFF6B3-64C0-4F40-ADD7-7C6D7EBCB09D}">
      <dgm:prSet/>
      <dgm:spPr/>
      <dgm:t>
        <a:bodyPr/>
        <a:lstStyle/>
        <a:p>
          <a:pPr latinLnBrk="1"/>
          <a:endParaRPr lang="ko-KR" altLang="en-US"/>
        </a:p>
      </dgm:t>
    </dgm:pt>
    <dgm:pt modelId="{CC9EF810-772F-4ACC-B803-D122DD59F3F2}">
      <dgm:prSet phldrT="[텍스트]"/>
      <dgm:spPr/>
      <dgm:t>
        <a:bodyPr/>
        <a:lstStyle/>
        <a:p>
          <a:pPr latinLnBrk="1"/>
          <a:r>
            <a:rPr lang="ko-KR" altLang="en-US" dirty="0"/>
            <a:t>설계</a:t>
          </a:r>
        </a:p>
      </dgm:t>
    </dgm:pt>
    <dgm:pt modelId="{494BAF63-DA45-4B90-8582-A4682D82ECD9}" type="parTrans" cxnId="{F3F76B38-4293-494D-B513-563298305149}">
      <dgm:prSet/>
      <dgm:spPr/>
      <dgm:t>
        <a:bodyPr/>
        <a:lstStyle/>
        <a:p>
          <a:pPr latinLnBrk="1"/>
          <a:endParaRPr lang="ko-KR" altLang="en-US"/>
        </a:p>
      </dgm:t>
    </dgm:pt>
    <dgm:pt modelId="{9F44BFAF-F0FF-4BE0-A34F-03878648537B}" type="sibTrans" cxnId="{F3F76B38-4293-494D-B513-563298305149}">
      <dgm:prSet/>
      <dgm:spPr/>
      <dgm:t>
        <a:bodyPr/>
        <a:lstStyle/>
        <a:p>
          <a:pPr latinLnBrk="1"/>
          <a:endParaRPr lang="ko-KR" altLang="en-US"/>
        </a:p>
      </dgm:t>
    </dgm:pt>
    <dgm:pt modelId="{7DABA49B-99F7-49F5-93E7-BF1910343981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5CFE335B-B10C-439E-9A46-9EECE570545C}" type="parTrans" cxnId="{C3CC3834-A516-4711-82CB-E285F5B10751}">
      <dgm:prSet/>
      <dgm:spPr/>
      <dgm:t>
        <a:bodyPr/>
        <a:lstStyle/>
        <a:p>
          <a:pPr latinLnBrk="1"/>
          <a:endParaRPr lang="ko-KR" altLang="en-US"/>
        </a:p>
      </dgm:t>
    </dgm:pt>
    <dgm:pt modelId="{94CE479F-21C3-44A1-B3CB-6B0728A03EB2}" type="sibTrans" cxnId="{C3CC3834-A516-4711-82CB-E285F5B10751}">
      <dgm:prSet/>
      <dgm:spPr/>
      <dgm:t>
        <a:bodyPr/>
        <a:lstStyle/>
        <a:p>
          <a:pPr latinLnBrk="1"/>
          <a:endParaRPr lang="ko-KR" altLang="en-US"/>
        </a:p>
      </dgm:t>
    </dgm:pt>
    <dgm:pt modelId="{A3C4C28C-A4E3-4316-AFF3-3D933F4C7E1A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1C58D968-9D72-477E-9FB3-E1933F22EC3E}" type="parTrans" cxnId="{9EC644A3-F938-4269-8D5B-78DCA2AA0C1A}">
      <dgm:prSet/>
      <dgm:spPr/>
      <dgm:t>
        <a:bodyPr/>
        <a:lstStyle/>
        <a:p>
          <a:pPr latinLnBrk="1"/>
          <a:endParaRPr lang="ko-KR" altLang="en-US"/>
        </a:p>
      </dgm:t>
    </dgm:pt>
    <dgm:pt modelId="{413BCC0F-258E-4513-88F3-27E0A31E0FC5}" type="sibTrans" cxnId="{9EC644A3-F938-4269-8D5B-78DCA2AA0C1A}">
      <dgm:prSet/>
      <dgm:spPr/>
      <dgm:t>
        <a:bodyPr/>
        <a:lstStyle/>
        <a:p>
          <a:pPr latinLnBrk="1"/>
          <a:endParaRPr lang="ko-KR" altLang="en-US"/>
        </a:p>
      </dgm:t>
    </dgm:pt>
    <dgm:pt modelId="{0856CF5B-81D3-469A-B027-FF24A7BA18ED}">
      <dgm:prSet phldrT="[텍스트]"/>
      <dgm:spPr/>
      <dgm:t>
        <a:bodyPr/>
        <a:lstStyle/>
        <a:p>
          <a:pPr latinLnBrk="1"/>
          <a:r>
            <a:rPr lang="ko-KR" altLang="en-US" dirty="0"/>
            <a:t>검토</a:t>
          </a:r>
        </a:p>
      </dgm:t>
    </dgm:pt>
    <dgm:pt modelId="{5A712F7F-6CA9-4BBB-A0C9-227E58E19E0F}" type="parTrans" cxnId="{8DFDEFB1-7045-47C9-9695-AFA97B74972C}">
      <dgm:prSet/>
      <dgm:spPr/>
      <dgm:t>
        <a:bodyPr/>
        <a:lstStyle/>
        <a:p>
          <a:pPr latinLnBrk="1"/>
          <a:endParaRPr lang="ko-KR" altLang="en-US"/>
        </a:p>
      </dgm:t>
    </dgm:pt>
    <dgm:pt modelId="{E5F9256C-F282-4A9C-96D2-4396916C93C5}" type="sibTrans" cxnId="{8DFDEFB1-7045-47C9-9695-AFA97B74972C}">
      <dgm:prSet/>
      <dgm:spPr/>
      <dgm:t>
        <a:bodyPr/>
        <a:lstStyle/>
        <a:p>
          <a:pPr latinLnBrk="1"/>
          <a:endParaRPr lang="ko-KR" altLang="en-US"/>
        </a:p>
      </dgm:t>
    </dgm:pt>
    <dgm:pt modelId="{CF7D4DF7-09DE-423C-9350-527E1708E9EC}" type="pres">
      <dgm:prSet presAssocID="{9A8CD494-41D9-4258-A24D-289BBC5F53D1}" presName="Name0" presStyleCnt="0">
        <dgm:presLayoutVars>
          <dgm:dir/>
          <dgm:resizeHandles val="exact"/>
        </dgm:presLayoutVars>
      </dgm:prSet>
      <dgm:spPr/>
    </dgm:pt>
    <dgm:pt modelId="{AB2D7B5B-D0F9-479D-8AC4-0A0E4BEEBE74}" type="pres">
      <dgm:prSet presAssocID="{9A8CD494-41D9-4258-A24D-289BBC5F53D1}" presName="cycle" presStyleCnt="0"/>
      <dgm:spPr/>
    </dgm:pt>
    <dgm:pt modelId="{1E740E9D-2A83-4233-AAC4-D4A138E656E8}" type="pres">
      <dgm:prSet presAssocID="{5D3D5360-BA08-4756-925C-507314ADFBB0}" presName="nodeFirstNode" presStyleLbl="node1" presStyleIdx="0" presStyleCnt="5">
        <dgm:presLayoutVars>
          <dgm:bulletEnabled val="1"/>
        </dgm:presLayoutVars>
      </dgm:prSet>
      <dgm:spPr/>
    </dgm:pt>
    <dgm:pt modelId="{DC40DFF1-6A32-4294-95F4-134EF2A57C63}" type="pres">
      <dgm:prSet presAssocID="{5C7FDB9D-4361-44D7-9D1A-C98463F6A209}" presName="sibTransFirstNode" presStyleLbl="bgShp" presStyleIdx="0" presStyleCnt="1"/>
      <dgm:spPr/>
    </dgm:pt>
    <dgm:pt modelId="{3E4189F5-8EB7-46CA-9584-5A28C64B3B1F}" type="pres">
      <dgm:prSet presAssocID="{CC9EF810-772F-4ACC-B803-D122DD59F3F2}" presName="nodeFollowingNodes" presStyleLbl="node1" presStyleIdx="1" presStyleCnt="5">
        <dgm:presLayoutVars>
          <dgm:bulletEnabled val="1"/>
        </dgm:presLayoutVars>
      </dgm:prSet>
      <dgm:spPr/>
    </dgm:pt>
    <dgm:pt modelId="{1479DC2A-8C97-4899-819C-657C7A5DDB4B}" type="pres">
      <dgm:prSet presAssocID="{7DABA49B-99F7-49F5-93E7-BF1910343981}" presName="nodeFollowingNodes" presStyleLbl="node1" presStyleIdx="2" presStyleCnt="5">
        <dgm:presLayoutVars>
          <dgm:bulletEnabled val="1"/>
        </dgm:presLayoutVars>
      </dgm:prSet>
      <dgm:spPr/>
    </dgm:pt>
    <dgm:pt modelId="{E3BBF492-7DCB-47A5-8CDE-80D481115E9A}" type="pres">
      <dgm:prSet presAssocID="{A3C4C28C-A4E3-4316-AFF3-3D933F4C7E1A}" presName="nodeFollowingNodes" presStyleLbl="node1" presStyleIdx="3" presStyleCnt="5">
        <dgm:presLayoutVars>
          <dgm:bulletEnabled val="1"/>
        </dgm:presLayoutVars>
      </dgm:prSet>
      <dgm:spPr/>
    </dgm:pt>
    <dgm:pt modelId="{578AC8C1-1BDD-4284-8765-EDB03C39E81A}" type="pres">
      <dgm:prSet presAssocID="{0856CF5B-81D3-469A-B027-FF24A7BA18ED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F35E80C-2008-49C0-A086-495976417B5B}" type="presOf" srcId="{5C7FDB9D-4361-44D7-9D1A-C98463F6A209}" destId="{DC40DFF1-6A32-4294-95F4-134EF2A57C63}" srcOrd="0" destOrd="0" presId="urn:microsoft.com/office/officeart/2005/8/layout/cycle3"/>
    <dgm:cxn modelId="{DE3F0515-7A42-4940-B3C8-B6D6A09C7873}" type="presOf" srcId="{7DABA49B-99F7-49F5-93E7-BF1910343981}" destId="{1479DC2A-8C97-4899-819C-657C7A5DDB4B}" srcOrd="0" destOrd="0" presId="urn:microsoft.com/office/officeart/2005/8/layout/cycle3"/>
    <dgm:cxn modelId="{A1F7D024-3117-4ADC-A9FF-9C91A3F54943}" type="presOf" srcId="{9A8CD494-41D9-4258-A24D-289BBC5F53D1}" destId="{CF7D4DF7-09DE-423C-9350-527E1708E9EC}" srcOrd="0" destOrd="0" presId="urn:microsoft.com/office/officeart/2005/8/layout/cycle3"/>
    <dgm:cxn modelId="{C3CC3834-A516-4711-82CB-E285F5B10751}" srcId="{9A8CD494-41D9-4258-A24D-289BBC5F53D1}" destId="{7DABA49B-99F7-49F5-93E7-BF1910343981}" srcOrd="2" destOrd="0" parTransId="{5CFE335B-B10C-439E-9A46-9EECE570545C}" sibTransId="{94CE479F-21C3-44A1-B3CB-6B0728A03EB2}"/>
    <dgm:cxn modelId="{F3F76B38-4293-494D-B513-563298305149}" srcId="{9A8CD494-41D9-4258-A24D-289BBC5F53D1}" destId="{CC9EF810-772F-4ACC-B803-D122DD59F3F2}" srcOrd="1" destOrd="0" parTransId="{494BAF63-DA45-4B90-8582-A4682D82ECD9}" sibTransId="{9F44BFAF-F0FF-4BE0-A34F-03878648537B}"/>
    <dgm:cxn modelId="{DC29B66B-34E9-43E7-AB11-C6B9E572DF1C}" type="presOf" srcId="{0856CF5B-81D3-469A-B027-FF24A7BA18ED}" destId="{578AC8C1-1BDD-4284-8765-EDB03C39E81A}" srcOrd="0" destOrd="0" presId="urn:microsoft.com/office/officeart/2005/8/layout/cycle3"/>
    <dgm:cxn modelId="{575A2489-6B7A-4AF4-9443-7E5509F86D0E}" type="presOf" srcId="{5D3D5360-BA08-4756-925C-507314ADFBB0}" destId="{1E740E9D-2A83-4233-AAC4-D4A138E656E8}" srcOrd="0" destOrd="0" presId="urn:microsoft.com/office/officeart/2005/8/layout/cycle3"/>
    <dgm:cxn modelId="{9EC644A3-F938-4269-8D5B-78DCA2AA0C1A}" srcId="{9A8CD494-41D9-4258-A24D-289BBC5F53D1}" destId="{A3C4C28C-A4E3-4316-AFF3-3D933F4C7E1A}" srcOrd="3" destOrd="0" parTransId="{1C58D968-9D72-477E-9FB3-E1933F22EC3E}" sibTransId="{413BCC0F-258E-4513-88F3-27E0A31E0FC5}"/>
    <dgm:cxn modelId="{8DFDEFB1-7045-47C9-9695-AFA97B74972C}" srcId="{9A8CD494-41D9-4258-A24D-289BBC5F53D1}" destId="{0856CF5B-81D3-469A-B027-FF24A7BA18ED}" srcOrd="4" destOrd="0" parTransId="{5A712F7F-6CA9-4BBB-A0C9-227E58E19E0F}" sibTransId="{E5F9256C-F282-4A9C-96D2-4396916C93C5}"/>
    <dgm:cxn modelId="{EDCFF6B3-64C0-4F40-ADD7-7C6D7EBCB09D}" srcId="{9A8CD494-41D9-4258-A24D-289BBC5F53D1}" destId="{5D3D5360-BA08-4756-925C-507314ADFBB0}" srcOrd="0" destOrd="0" parTransId="{50D5EFF1-0587-4A7E-802C-4C1E2F9DA360}" sibTransId="{5C7FDB9D-4361-44D7-9D1A-C98463F6A209}"/>
    <dgm:cxn modelId="{10FD0DE3-68F9-4534-B25A-5948EC16412F}" type="presOf" srcId="{A3C4C28C-A4E3-4316-AFF3-3D933F4C7E1A}" destId="{E3BBF492-7DCB-47A5-8CDE-80D481115E9A}" srcOrd="0" destOrd="0" presId="urn:microsoft.com/office/officeart/2005/8/layout/cycle3"/>
    <dgm:cxn modelId="{6C7A25F7-EEBC-40A0-B19C-5D896B8A61CE}" type="presOf" srcId="{CC9EF810-772F-4ACC-B803-D122DD59F3F2}" destId="{3E4189F5-8EB7-46CA-9584-5A28C64B3B1F}" srcOrd="0" destOrd="0" presId="urn:microsoft.com/office/officeart/2005/8/layout/cycle3"/>
    <dgm:cxn modelId="{FF712A2E-FD96-45C3-A702-86BDECEAB221}" type="presParOf" srcId="{CF7D4DF7-09DE-423C-9350-527E1708E9EC}" destId="{AB2D7B5B-D0F9-479D-8AC4-0A0E4BEEBE74}" srcOrd="0" destOrd="0" presId="urn:microsoft.com/office/officeart/2005/8/layout/cycle3"/>
    <dgm:cxn modelId="{1614DCBE-9518-44F9-B2D7-CA7540277D68}" type="presParOf" srcId="{AB2D7B5B-D0F9-479D-8AC4-0A0E4BEEBE74}" destId="{1E740E9D-2A83-4233-AAC4-D4A138E656E8}" srcOrd="0" destOrd="0" presId="urn:microsoft.com/office/officeart/2005/8/layout/cycle3"/>
    <dgm:cxn modelId="{EED9B0D6-AE2A-4BA3-97BE-D7A3F774BD08}" type="presParOf" srcId="{AB2D7B5B-D0F9-479D-8AC4-0A0E4BEEBE74}" destId="{DC40DFF1-6A32-4294-95F4-134EF2A57C63}" srcOrd="1" destOrd="0" presId="urn:microsoft.com/office/officeart/2005/8/layout/cycle3"/>
    <dgm:cxn modelId="{4C07DCBB-89ED-48C4-86A1-18281FEFFC98}" type="presParOf" srcId="{AB2D7B5B-D0F9-479D-8AC4-0A0E4BEEBE74}" destId="{3E4189F5-8EB7-46CA-9584-5A28C64B3B1F}" srcOrd="2" destOrd="0" presId="urn:microsoft.com/office/officeart/2005/8/layout/cycle3"/>
    <dgm:cxn modelId="{046FE4AF-B9A0-4B35-8320-BFC52D995C31}" type="presParOf" srcId="{AB2D7B5B-D0F9-479D-8AC4-0A0E4BEEBE74}" destId="{1479DC2A-8C97-4899-819C-657C7A5DDB4B}" srcOrd="3" destOrd="0" presId="urn:microsoft.com/office/officeart/2005/8/layout/cycle3"/>
    <dgm:cxn modelId="{790340AD-5F39-4AD7-8044-707A4A980414}" type="presParOf" srcId="{AB2D7B5B-D0F9-479D-8AC4-0A0E4BEEBE74}" destId="{E3BBF492-7DCB-47A5-8CDE-80D481115E9A}" srcOrd="4" destOrd="0" presId="urn:microsoft.com/office/officeart/2005/8/layout/cycle3"/>
    <dgm:cxn modelId="{5A5CAC9A-0767-4969-8DBA-950BF2413598}" type="presParOf" srcId="{AB2D7B5B-D0F9-479D-8AC4-0A0E4BEEBE74}" destId="{578AC8C1-1BDD-4284-8765-EDB03C39E81A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8CD494-41D9-4258-A24D-289BBC5F53D1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5D3D5360-BA08-4756-925C-507314ADFBB0}">
      <dgm:prSet phldrT="[텍스트]"/>
      <dgm:spPr/>
      <dgm:t>
        <a:bodyPr/>
        <a:lstStyle/>
        <a:p>
          <a:pPr latinLnBrk="1"/>
          <a:r>
            <a:rPr lang="ko-KR" altLang="en-US" dirty="0"/>
            <a:t>계획</a:t>
          </a:r>
        </a:p>
      </dgm:t>
    </dgm:pt>
    <dgm:pt modelId="{50D5EFF1-0587-4A7E-802C-4C1E2F9DA360}" type="parTrans" cxnId="{EDCFF6B3-64C0-4F40-ADD7-7C6D7EBCB09D}">
      <dgm:prSet/>
      <dgm:spPr/>
      <dgm:t>
        <a:bodyPr/>
        <a:lstStyle/>
        <a:p>
          <a:pPr latinLnBrk="1"/>
          <a:endParaRPr lang="ko-KR" altLang="en-US"/>
        </a:p>
      </dgm:t>
    </dgm:pt>
    <dgm:pt modelId="{5C7FDB9D-4361-44D7-9D1A-C98463F6A209}" type="sibTrans" cxnId="{EDCFF6B3-64C0-4F40-ADD7-7C6D7EBCB09D}">
      <dgm:prSet/>
      <dgm:spPr/>
      <dgm:t>
        <a:bodyPr/>
        <a:lstStyle/>
        <a:p>
          <a:pPr latinLnBrk="1"/>
          <a:endParaRPr lang="ko-KR" altLang="en-US"/>
        </a:p>
      </dgm:t>
    </dgm:pt>
    <dgm:pt modelId="{CC9EF810-772F-4ACC-B803-D122DD59F3F2}">
      <dgm:prSet phldrT="[텍스트]"/>
      <dgm:spPr/>
      <dgm:t>
        <a:bodyPr/>
        <a:lstStyle/>
        <a:p>
          <a:pPr latinLnBrk="1"/>
          <a:r>
            <a:rPr lang="ko-KR" altLang="en-US" dirty="0"/>
            <a:t>설계</a:t>
          </a:r>
        </a:p>
      </dgm:t>
    </dgm:pt>
    <dgm:pt modelId="{494BAF63-DA45-4B90-8582-A4682D82ECD9}" type="parTrans" cxnId="{F3F76B38-4293-494D-B513-563298305149}">
      <dgm:prSet/>
      <dgm:spPr/>
      <dgm:t>
        <a:bodyPr/>
        <a:lstStyle/>
        <a:p>
          <a:pPr latinLnBrk="1"/>
          <a:endParaRPr lang="ko-KR" altLang="en-US"/>
        </a:p>
      </dgm:t>
    </dgm:pt>
    <dgm:pt modelId="{9F44BFAF-F0FF-4BE0-A34F-03878648537B}" type="sibTrans" cxnId="{F3F76B38-4293-494D-B513-563298305149}">
      <dgm:prSet/>
      <dgm:spPr/>
      <dgm:t>
        <a:bodyPr/>
        <a:lstStyle/>
        <a:p>
          <a:pPr latinLnBrk="1"/>
          <a:endParaRPr lang="ko-KR" altLang="en-US"/>
        </a:p>
      </dgm:t>
    </dgm:pt>
    <dgm:pt modelId="{7DABA49B-99F7-49F5-93E7-BF1910343981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5CFE335B-B10C-439E-9A46-9EECE570545C}" type="parTrans" cxnId="{C3CC3834-A516-4711-82CB-E285F5B10751}">
      <dgm:prSet/>
      <dgm:spPr/>
      <dgm:t>
        <a:bodyPr/>
        <a:lstStyle/>
        <a:p>
          <a:pPr latinLnBrk="1"/>
          <a:endParaRPr lang="ko-KR" altLang="en-US"/>
        </a:p>
      </dgm:t>
    </dgm:pt>
    <dgm:pt modelId="{94CE479F-21C3-44A1-B3CB-6B0728A03EB2}" type="sibTrans" cxnId="{C3CC3834-A516-4711-82CB-E285F5B10751}">
      <dgm:prSet/>
      <dgm:spPr/>
      <dgm:t>
        <a:bodyPr/>
        <a:lstStyle/>
        <a:p>
          <a:pPr latinLnBrk="1"/>
          <a:endParaRPr lang="ko-KR" altLang="en-US"/>
        </a:p>
      </dgm:t>
    </dgm:pt>
    <dgm:pt modelId="{A3C4C28C-A4E3-4316-AFF3-3D933F4C7E1A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1C58D968-9D72-477E-9FB3-E1933F22EC3E}" type="parTrans" cxnId="{9EC644A3-F938-4269-8D5B-78DCA2AA0C1A}">
      <dgm:prSet/>
      <dgm:spPr/>
      <dgm:t>
        <a:bodyPr/>
        <a:lstStyle/>
        <a:p>
          <a:pPr latinLnBrk="1"/>
          <a:endParaRPr lang="ko-KR" altLang="en-US"/>
        </a:p>
      </dgm:t>
    </dgm:pt>
    <dgm:pt modelId="{413BCC0F-258E-4513-88F3-27E0A31E0FC5}" type="sibTrans" cxnId="{9EC644A3-F938-4269-8D5B-78DCA2AA0C1A}">
      <dgm:prSet/>
      <dgm:spPr/>
      <dgm:t>
        <a:bodyPr/>
        <a:lstStyle/>
        <a:p>
          <a:pPr latinLnBrk="1"/>
          <a:endParaRPr lang="ko-KR" altLang="en-US"/>
        </a:p>
      </dgm:t>
    </dgm:pt>
    <dgm:pt modelId="{0856CF5B-81D3-469A-B027-FF24A7BA18ED}">
      <dgm:prSet phldrT="[텍스트]"/>
      <dgm:spPr/>
      <dgm:t>
        <a:bodyPr/>
        <a:lstStyle/>
        <a:p>
          <a:pPr latinLnBrk="1"/>
          <a:r>
            <a:rPr lang="ko-KR" altLang="en-US" dirty="0"/>
            <a:t>검토</a:t>
          </a:r>
        </a:p>
      </dgm:t>
    </dgm:pt>
    <dgm:pt modelId="{5A712F7F-6CA9-4BBB-A0C9-227E58E19E0F}" type="parTrans" cxnId="{8DFDEFB1-7045-47C9-9695-AFA97B74972C}">
      <dgm:prSet/>
      <dgm:spPr/>
      <dgm:t>
        <a:bodyPr/>
        <a:lstStyle/>
        <a:p>
          <a:pPr latinLnBrk="1"/>
          <a:endParaRPr lang="ko-KR" altLang="en-US"/>
        </a:p>
      </dgm:t>
    </dgm:pt>
    <dgm:pt modelId="{E5F9256C-F282-4A9C-96D2-4396916C93C5}" type="sibTrans" cxnId="{8DFDEFB1-7045-47C9-9695-AFA97B74972C}">
      <dgm:prSet/>
      <dgm:spPr/>
      <dgm:t>
        <a:bodyPr/>
        <a:lstStyle/>
        <a:p>
          <a:pPr latinLnBrk="1"/>
          <a:endParaRPr lang="ko-KR" altLang="en-US"/>
        </a:p>
      </dgm:t>
    </dgm:pt>
    <dgm:pt modelId="{CF7D4DF7-09DE-423C-9350-527E1708E9EC}" type="pres">
      <dgm:prSet presAssocID="{9A8CD494-41D9-4258-A24D-289BBC5F53D1}" presName="Name0" presStyleCnt="0">
        <dgm:presLayoutVars>
          <dgm:dir/>
          <dgm:resizeHandles val="exact"/>
        </dgm:presLayoutVars>
      </dgm:prSet>
      <dgm:spPr/>
    </dgm:pt>
    <dgm:pt modelId="{AB2D7B5B-D0F9-479D-8AC4-0A0E4BEEBE74}" type="pres">
      <dgm:prSet presAssocID="{9A8CD494-41D9-4258-A24D-289BBC5F53D1}" presName="cycle" presStyleCnt="0"/>
      <dgm:spPr/>
    </dgm:pt>
    <dgm:pt modelId="{1E740E9D-2A83-4233-AAC4-D4A138E656E8}" type="pres">
      <dgm:prSet presAssocID="{5D3D5360-BA08-4756-925C-507314ADFBB0}" presName="nodeFirstNode" presStyleLbl="node1" presStyleIdx="0" presStyleCnt="5">
        <dgm:presLayoutVars>
          <dgm:bulletEnabled val="1"/>
        </dgm:presLayoutVars>
      </dgm:prSet>
      <dgm:spPr/>
    </dgm:pt>
    <dgm:pt modelId="{DC40DFF1-6A32-4294-95F4-134EF2A57C63}" type="pres">
      <dgm:prSet presAssocID="{5C7FDB9D-4361-44D7-9D1A-C98463F6A209}" presName="sibTransFirstNode" presStyleLbl="bgShp" presStyleIdx="0" presStyleCnt="1"/>
      <dgm:spPr/>
    </dgm:pt>
    <dgm:pt modelId="{3E4189F5-8EB7-46CA-9584-5A28C64B3B1F}" type="pres">
      <dgm:prSet presAssocID="{CC9EF810-772F-4ACC-B803-D122DD59F3F2}" presName="nodeFollowingNodes" presStyleLbl="node1" presStyleIdx="1" presStyleCnt="5">
        <dgm:presLayoutVars>
          <dgm:bulletEnabled val="1"/>
        </dgm:presLayoutVars>
      </dgm:prSet>
      <dgm:spPr/>
    </dgm:pt>
    <dgm:pt modelId="{1479DC2A-8C97-4899-819C-657C7A5DDB4B}" type="pres">
      <dgm:prSet presAssocID="{7DABA49B-99F7-49F5-93E7-BF1910343981}" presName="nodeFollowingNodes" presStyleLbl="node1" presStyleIdx="2" presStyleCnt="5">
        <dgm:presLayoutVars>
          <dgm:bulletEnabled val="1"/>
        </dgm:presLayoutVars>
      </dgm:prSet>
      <dgm:spPr/>
    </dgm:pt>
    <dgm:pt modelId="{E3BBF492-7DCB-47A5-8CDE-80D481115E9A}" type="pres">
      <dgm:prSet presAssocID="{A3C4C28C-A4E3-4316-AFF3-3D933F4C7E1A}" presName="nodeFollowingNodes" presStyleLbl="node1" presStyleIdx="3" presStyleCnt="5">
        <dgm:presLayoutVars>
          <dgm:bulletEnabled val="1"/>
        </dgm:presLayoutVars>
      </dgm:prSet>
      <dgm:spPr/>
    </dgm:pt>
    <dgm:pt modelId="{578AC8C1-1BDD-4284-8765-EDB03C39E81A}" type="pres">
      <dgm:prSet presAssocID="{0856CF5B-81D3-469A-B027-FF24A7BA18ED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F35E80C-2008-49C0-A086-495976417B5B}" type="presOf" srcId="{5C7FDB9D-4361-44D7-9D1A-C98463F6A209}" destId="{DC40DFF1-6A32-4294-95F4-134EF2A57C63}" srcOrd="0" destOrd="0" presId="urn:microsoft.com/office/officeart/2005/8/layout/cycle3"/>
    <dgm:cxn modelId="{DE3F0515-7A42-4940-B3C8-B6D6A09C7873}" type="presOf" srcId="{7DABA49B-99F7-49F5-93E7-BF1910343981}" destId="{1479DC2A-8C97-4899-819C-657C7A5DDB4B}" srcOrd="0" destOrd="0" presId="urn:microsoft.com/office/officeart/2005/8/layout/cycle3"/>
    <dgm:cxn modelId="{A1F7D024-3117-4ADC-A9FF-9C91A3F54943}" type="presOf" srcId="{9A8CD494-41D9-4258-A24D-289BBC5F53D1}" destId="{CF7D4DF7-09DE-423C-9350-527E1708E9EC}" srcOrd="0" destOrd="0" presId="urn:microsoft.com/office/officeart/2005/8/layout/cycle3"/>
    <dgm:cxn modelId="{C3CC3834-A516-4711-82CB-E285F5B10751}" srcId="{9A8CD494-41D9-4258-A24D-289BBC5F53D1}" destId="{7DABA49B-99F7-49F5-93E7-BF1910343981}" srcOrd="2" destOrd="0" parTransId="{5CFE335B-B10C-439E-9A46-9EECE570545C}" sibTransId="{94CE479F-21C3-44A1-B3CB-6B0728A03EB2}"/>
    <dgm:cxn modelId="{F3F76B38-4293-494D-B513-563298305149}" srcId="{9A8CD494-41D9-4258-A24D-289BBC5F53D1}" destId="{CC9EF810-772F-4ACC-B803-D122DD59F3F2}" srcOrd="1" destOrd="0" parTransId="{494BAF63-DA45-4B90-8582-A4682D82ECD9}" sibTransId="{9F44BFAF-F0FF-4BE0-A34F-03878648537B}"/>
    <dgm:cxn modelId="{DC29B66B-34E9-43E7-AB11-C6B9E572DF1C}" type="presOf" srcId="{0856CF5B-81D3-469A-B027-FF24A7BA18ED}" destId="{578AC8C1-1BDD-4284-8765-EDB03C39E81A}" srcOrd="0" destOrd="0" presId="urn:microsoft.com/office/officeart/2005/8/layout/cycle3"/>
    <dgm:cxn modelId="{575A2489-6B7A-4AF4-9443-7E5509F86D0E}" type="presOf" srcId="{5D3D5360-BA08-4756-925C-507314ADFBB0}" destId="{1E740E9D-2A83-4233-AAC4-D4A138E656E8}" srcOrd="0" destOrd="0" presId="urn:microsoft.com/office/officeart/2005/8/layout/cycle3"/>
    <dgm:cxn modelId="{9EC644A3-F938-4269-8D5B-78DCA2AA0C1A}" srcId="{9A8CD494-41D9-4258-A24D-289BBC5F53D1}" destId="{A3C4C28C-A4E3-4316-AFF3-3D933F4C7E1A}" srcOrd="3" destOrd="0" parTransId="{1C58D968-9D72-477E-9FB3-E1933F22EC3E}" sibTransId="{413BCC0F-258E-4513-88F3-27E0A31E0FC5}"/>
    <dgm:cxn modelId="{8DFDEFB1-7045-47C9-9695-AFA97B74972C}" srcId="{9A8CD494-41D9-4258-A24D-289BBC5F53D1}" destId="{0856CF5B-81D3-469A-B027-FF24A7BA18ED}" srcOrd="4" destOrd="0" parTransId="{5A712F7F-6CA9-4BBB-A0C9-227E58E19E0F}" sibTransId="{E5F9256C-F282-4A9C-96D2-4396916C93C5}"/>
    <dgm:cxn modelId="{EDCFF6B3-64C0-4F40-ADD7-7C6D7EBCB09D}" srcId="{9A8CD494-41D9-4258-A24D-289BBC5F53D1}" destId="{5D3D5360-BA08-4756-925C-507314ADFBB0}" srcOrd="0" destOrd="0" parTransId="{50D5EFF1-0587-4A7E-802C-4C1E2F9DA360}" sibTransId="{5C7FDB9D-4361-44D7-9D1A-C98463F6A209}"/>
    <dgm:cxn modelId="{10FD0DE3-68F9-4534-B25A-5948EC16412F}" type="presOf" srcId="{A3C4C28C-A4E3-4316-AFF3-3D933F4C7E1A}" destId="{E3BBF492-7DCB-47A5-8CDE-80D481115E9A}" srcOrd="0" destOrd="0" presId="urn:microsoft.com/office/officeart/2005/8/layout/cycle3"/>
    <dgm:cxn modelId="{6C7A25F7-EEBC-40A0-B19C-5D896B8A61CE}" type="presOf" srcId="{CC9EF810-772F-4ACC-B803-D122DD59F3F2}" destId="{3E4189F5-8EB7-46CA-9584-5A28C64B3B1F}" srcOrd="0" destOrd="0" presId="urn:microsoft.com/office/officeart/2005/8/layout/cycle3"/>
    <dgm:cxn modelId="{FF712A2E-FD96-45C3-A702-86BDECEAB221}" type="presParOf" srcId="{CF7D4DF7-09DE-423C-9350-527E1708E9EC}" destId="{AB2D7B5B-D0F9-479D-8AC4-0A0E4BEEBE74}" srcOrd="0" destOrd="0" presId="urn:microsoft.com/office/officeart/2005/8/layout/cycle3"/>
    <dgm:cxn modelId="{1614DCBE-9518-44F9-B2D7-CA7540277D68}" type="presParOf" srcId="{AB2D7B5B-D0F9-479D-8AC4-0A0E4BEEBE74}" destId="{1E740E9D-2A83-4233-AAC4-D4A138E656E8}" srcOrd="0" destOrd="0" presId="urn:microsoft.com/office/officeart/2005/8/layout/cycle3"/>
    <dgm:cxn modelId="{EED9B0D6-AE2A-4BA3-97BE-D7A3F774BD08}" type="presParOf" srcId="{AB2D7B5B-D0F9-479D-8AC4-0A0E4BEEBE74}" destId="{DC40DFF1-6A32-4294-95F4-134EF2A57C63}" srcOrd="1" destOrd="0" presId="urn:microsoft.com/office/officeart/2005/8/layout/cycle3"/>
    <dgm:cxn modelId="{4C07DCBB-89ED-48C4-86A1-18281FEFFC98}" type="presParOf" srcId="{AB2D7B5B-D0F9-479D-8AC4-0A0E4BEEBE74}" destId="{3E4189F5-8EB7-46CA-9584-5A28C64B3B1F}" srcOrd="2" destOrd="0" presId="urn:microsoft.com/office/officeart/2005/8/layout/cycle3"/>
    <dgm:cxn modelId="{046FE4AF-B9A0-4B35-8320-BFC52D995C31}" type="presParOf" srcId="{AB2D7B5B-D0F9-479D-8AC4-0A0E4BEEBE74}" destId="{1479DC2A-8C97-4899-819C-657C7A5DDB4B}" srcOrd="3" destOrd="0" presId="urn:microsoft.com/office/officeart/2005/8/layout/cycle3"/>
    <dgm:cxn modelId="{790340AD-5F39-4AD7-8044-707A4A980414}" type="presParOf" srcId="{AB2D7B5B-D0F9-479D-8AC4-0A0E4BEEBE74}" destId="{E3BBF492-7DCB-47A5-8CDE-80D481115E9A}" srcOrd="4" destOrd="0" presId="urn:microsoft.com/office/officeart/2005/8/layout/cycle3"/>
    <dgm:cxn modelId="{5A5CAC9A-0767-4969-8DBA-950BF2413598}" type="presParOf" srcId="{AB2D7B5B-D0F9-479D-8AC4-0A0E4BEEBE74}" destId="{578AC8C1-1BDD-4284-8765-EDB03C39E81A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8CD494-41D9-4258-A24D-289BBC5F53D1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5D3D5360-BA08-4756-925C-507314ADFBB0}">
      <dgm:prSet phldrT="[텍스트]"/>
      <dgm:spPr/>
      <dgm:t>
        <a:bodyPr/>
        <a:lstStyle/>
        <a:p>
          <a:pPr latinLnBrk="1"/>
          <a:r>
            <a:rPr lang="ko-KR" altLang="en-US" dirty="0"/>
            <a:t>계획</a:t>
          </a:r>
        </a:p>
      </dgm:t>
    </dgm:pt>
    <dgm:pt modelId="{50D5EFF1-0587-4A7E-802C-4C1E2F9DA360}" type="parTrans" cxnId="{EDCFF6B3-64C0-4F40-ADD7-7C6D7EBCB09D}">
      <dgm:prSet/>
      <dgm:spPr/>
      <dgm:t>
        <a:bodyPr/>
        <a:lstStyle/>
        <a:p>
          <a:pPr latinLnBrk="1"/>
          <a:endParaRPr lang="ko-KR" altLang="en-US"/>
        </a:p>
      </dgm:t>
    </dgm:pt>
    <dgm:pt modelId="{5C7FDB9D-4361-44D7-9D1A-C98463F6A209}" type="sibTrans" cxnId="{EDCFF6B3-64C0-4F40-ADD7-7C6D7EBCB09D}">
      <dgm:prSet/>
      <dgm:spPr/>
      <dgm:t>
        <a:bodyPr/>
        <a:lstStyle/>
        <a:p>
          <a:pPr latinLnBrk="1"/>
          <a:endParaRPr lang="ko-KR" altLang="en-US"/>
        </a:p>
      </dgm:t>
    </dgm:pt>
    <dgm:pt modelId="{CC9EF810-772F-4ACC-B803-D122DD59F3F2}">
      <dgm:prSet phldrT="[텍스트]"/>
      <dgm:spPr/>
      <dgm:t>
        <a:bodyPr/>
        <a:lstStyle/>
        <a:p>
          <a:pPr latinLnBrk="1"/>
          <a:r>
            <a:rPr lang="ko-KR" altLang="en-US" dirty="0"/>
            <a:t>설계</a:t>
          </a:r>
        </a:p>
      </dgm:t>
    </dgm:pt>
    <dgm:pt modelId="{494BAF63-DA45-4B90-8582-A4682D82ECD9}" type="parTrans" cxnId="{F3F76B38-4293-494D-B513-563298305149}">
      <dgm:prSet/>
      <dgm:spPr/>
      <dgm:t>
        <a:bodyPr/>
        <a:lstStyle/>
        <a:p>
          <a:pPr latinLnBrk="1"/>
          <a:endParaRPr lang="ko-KR" altLang="en-US"/>
        </a:p>
      </dgm:t>
    </dgm:pt>
    <dgm:pt modelId="{9F44BFAF-F0FF-4BE0-A34F-03878648537B}" type="sibTrans" cxnId="{F3F76B38-4293-494D-B513-563298305149}">
      <dgm:prSet/>
      <dgm:spPr/>
      <dgm:t>
        <a:bodyPr/>
        <a:lstStyle/>
        <a:p>
          <a:pPr latinLnBrk="1"/>
          <a:endParaRPr lang="ko-KR" altLang="en-US"/>
        </a:p>
      </dgm:t>
    </dgm:pt>
    <dgm:pt modelId="{7DABA49B-99F7-49F5-93E7-BF1910343981}">
      <dgm:prSet phldrT="[텍스트]"/>
      <dgm:spPr/>
      <dgm:t>
        <a:bodyPr/>
        <a:lstStyle/>
        <a:p>
          <a:pPr latinLnBrk="1"/>
          <a:r>
            <a:rPr lang="ko-KR" altLang="en-US" dirty="0"/>
            <a:t>개발</a:t>
          </a:r>
        </a:p>
      </dgm:t>
    </dgm:pt>
    <dgm:pt modelId="{5CFE335B-B10C-439E-9A46-9EECE570545C}" type="parTrans" cxnId="{C3CC3834-A516-4711-82CB-E285F5B10751}">
      <dgm:prSet/>
      <dgm:spPr/>
      <dgm:t>
        <a:bodyPr/>
        <a:lstStyle/>
        <a:p>
          <a:pPr latinLnBrk="1"/>
          <a:endParaRPr lang="ko-KR" altLang="en-US"/>
        </a:p>
      </dgm:t>
    </dgm:pt>
    <dgm:pt modelId="{94CE479F-21C3-44A1-B3CB-6B0728A03EB2}" type="sibTrans" cxnId="{C3CC3834-A516-4711-82CB-E285F5B10751}">
      <dgm:prSet/>
      <dgm:spPr/>
      <dgm:t>
        <a:bodyPr/>
        <a:lstStyle/>
        <a:p>
          <a:pPr latinLnBrk="1"/>
          <a:endParaRPr lang="ko-KR" altLang="en-US"/>
        </a:p>
      </dgm:t>
    </dgm:pt>
    <dgm:pt modelId="{A3C4C28C-A4E3-4316-AFF3-3D933F4C7E1A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1C58D968-9D72-477E-9FB3-E1933F22EC3E}" type="parTrans" cxnId="{9EC644A3-F938-4269-8D5B-78DCA2AA0C1A}">
      <dgm:prSet/>
      <dgm:spPr/>
      <dgm:t>
        <a:bodyPr/>
        <a:lstStyle/>
        <a:p>
          <a:pPr latinLnBrk="1"/>
          <a:endParaRPr lang="ko-KR" altLang="en-US"/>
        </a:p>
      </dgm:t>
    </dgm:pt>
    <dgm:pt modelId="{413BCC0F-258E-4513-88F3-27E0A31E0FC5}" type="sibTrans" cxnId="{9EC644A3-F938-4269-8D5B-78DCA2AA0C1A}">
      <dgm:prSet/>
      <dgm:spPr/>
      <dgm:t>
        <a:bodyPr/>
        <a:lstStyle/>
        <a:p>
          <a:pPr latinLnBrk="1"/>
          <a:endParaRPr lang="ko-KR" altLang="en-US"/>
        </a:p>
      </dgm:t>
    </dgm:pt>
    <dgm:pt modelId="{0856CF5B-81D3-469A-B027-FF24A7BA18ED}">
      <dgm:prSet phldrT="[텍스트]"/>
      <dgm:spPr/>
      <dgm:t>
        <a:bodyPr/>
        <a:lstStyle/>
        <a:p>
          <a:pPr latinLnBrk="1"/>
          <a:r>
            <a:rPr lang="ko-KR" altLang="en-US" dirty="0"/>
            <a:t>검토</a:t>
          </a:r>
        </a:p>
      </dgm:t>
    </dgm:pt>
    <dgm:pt modelId="{5A712F7F-6CA9-4BBB-A0C9-227E58E19E0F}" type="parTrans" cxnId="{8DFDEFB1-7045-47C9-9695-AFA97B74972C}">
      <dgm:prSet/>
      <dgm:spPr/>
      <dgm:t>
        <a:bodyPr/>
        <a:lstStyle/>
        <a:p>
          <a:pPr latinLnBrk="1"/>
          <a:endParaRPr lang="ko-KR" altLang="en-US"/>
        </a:p>
      </dgm:t>
    </dgm:pt>
    <dgm:pt modelId="{E5F9256C-F282-4A9C-96D2-4396916C93C5}" type="sibTrans" cxnId="{8DFDEFB1-7045-47C9-9695-AFA97B74972C}">
      <dgm:prSet/>
      <dgm:spPr/>
      <dgm:t>
        <a:bodyPr/>
        <a:lstStyle/>
        <a:p>
          <a:pPr latinLnBrk="1"/>
          <a:endParaRPr lang="ko-KR" altLang="en-US"/>
        </a:p>
      </dgm:t>
    </dgm:pt>
    <dgm:pt modelId="{CF7D4DF7-09DE-423C-9350-527E1708E9EC}" type="pres">
      <dgm:prSet presAssocID="{9A8CD494-41D9-4258-A24D-289BBC5F53D1}" presName="Name0" presStyleCnt="0">
        <dgm:presLayoutVars>
          <dgm:dir/>
          <dgm:resizeHandles val="exact"/>
        </dgm:presLayoutVars>
      </dgm:prSet>
      <dgm:spPr/>
    </dgm:pt>
    <dgm:pt modelId="{AB2D7B5B-D0F9-479D-8AC4-0A0E4BEEBE74}" type="pres">
      <dgm:prSet presAssocID="{9A8CD494-41D9-4258-A24D-289BBC5F53D1}" presName="cycle" presStyleCnt="0"/>
      <dgm:spPr/>
    </dgm:pt>
    <dgm:pt modelId="{1E740E9D-2A83-4233-AAC4-D4A138E656E8}" type="pres">
      <dgm:prSet presAssocID="{5D3D5360-BA08-4756-925C-507314ADFBB0}" presName="nodeFirstNode" presStyleLbl="node1" presStyleIdx="0" presStyleCnt="5">
        <dgm:presLayoutVars>
          <dgm:bulletEnabled val="1"/>
        </dgm:presLayoutVars>
      </dgm:prSet>
      <dgm:spPr/>
    </dgm:pt>
    <dgm:pt modelId="{DC40DFF1-6A32-4294-95F4-134EF2A57C63}" type="pres">
      <dgm:prSet presAssocID="{5C7FDB9D-4361-44D7-9D1A-C98463F6A209}" presName="sibTransFirstNode" presStyleLbl="bgShp" presStyleIdx="0" presStyleCnt="1"/>
      <dgm:spPr/>
    </dgm:pt>
    <dgm:pt modelId="{3E4189F5-8EB7-46CA-9584-5A28C64B3B1F}" type="pres">
      <dgm:prSet presAssocID="{CC9EF810-772F-4ACC-B803-D122DD59F3F2}" presName="nodeFollowingNodes" presStyleLbl="node1" presStyleIdx="1" presStyleCnt="5">
        <dgm:presLayoutVars>
          <dgm:bulletEnabled val="1"/>
        </dgm:presLayoutVars>
      </dgm:prSet>
      <dgm:spPr/>
    </dgm:pt>
    <dgm:pt modelId="{1479DC2A-8C97-4899-819C-657C7A5DDB4B}" type="pres">
      <dgm:prSet presAssocID="{7DABA49B-99F7-49F5-93E7-BF1910343981}" presName="nodeFollowingNodes" presStyleLbl="node1" presStyleIdx="2" presStyleCnt="5">
        <dgm:presLayoutVars>
          <dgm:bulletEnabled val="1"/>
        </dgm:presLayoutVars>
      </dgm:prSet>
      <dgm:spPr/>
    </dgm:pt>
    <dgm:pt modelId="{E3BBF492-7DCB-47A5-8CDE-80D481115E9A}" type="pres">
      <dgm:prSet presAssocID="{A3C4C28C-A4E3-4316-AFF3-3D933F4C7E1A}" presName="nodeFollowingNodes" presStyleLbl="node1" presStyleIdx="3" presStyleCnt="5">
        <dgm:presLayoutVars>
          <dgm:bulletEnabled val="1"/>
        </dgm:presLayoutVars>
      </dgm:prSet>
      <dgm:spPr/>
    </dgm:pt>
    <dgm:pt modelId="{578AC8C1-1BDD-4284-8765-EDB03C39E81A}" type="pres">
      <dgm:prSet presAssocID="{0856CF5B-81D3-469A-B027-FF24A7BA18ED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F35E80C-2008-49C0-A086-495976417B5B}" type="presOf" srcId="{5C7FDB9D-4361-44D7-9D1A-C98463F6A209}" destId="{DC40DFF1-6A32-4294-95F4-134EF2A57C63}" srcOrd="0" destOrd="0" presId="urn:microsoft.com/office/officeart/2005/8/layout/cycle3"/>
    <dgm:cxn modelId="{DE3F0515-7A42-4940-B3C8-B6D6A09C7873}" type="presOf" srcId="{7DABA49B-99F7-49F5-93E7-BF1910343981}" destId="{1479DC2A-8C97-4899-819C-657C7A5DDB4B}" srcOrd="0" destOrd="0" presId="urn:microsoft.com/office/officeart/2005/8/layout/cycle3"/>
    <dgm:cxn modelId="{A1F7D024-3117-4ADC-A9FF-9C91A3F54943}" type="presOf" srcId="{9A8CD494-41D9-4258-A24D-289BBC5F53D1}" destId="{CF7D4DF7-09DE-423C-9350-527E1708E9EC}" srcOrd="0" destOrd="0" presId="urn:microsoft.com/office/officeart/2005/8/layout/cycle3"/>
    <dgm:cxn modelId="{C3CC3834-A516-4711-82CB-E285F5B10751}" srcId="{9A8CD494-41D9-4258-A24D-289BBC5F53D1}" destId="{7DABA49B-99F7-49F5-93E7-BF1910343981}" srcOrd="2" destOrd="0" parTransId="{5CFE335B-B10C-439E-9A46-9EECE570545C}" sibTransId="{94CE479F-21C3-44A1-B3CB-6B0728A03EB2}"/>
    <dgm:cxn modelId="{F3F76B38-4293-494D-B513-563298305149}" srcId="{9A8CD494-41D9-4258-A24D-289BBC5F53D1}" destId="{CC9EF810-772F-4ACC-B803-D122DD59F3F2}" srcOrd="1" destOrd="0" parTransId="{494BAF63-DA45-4B90-8582-A4682D82ECD9}" sibTransId="{9F44BFAF-F0FF-4BE0-A34F-03878648537B}"/>
    <dgm:cxn modelId="{DC29B66B-34E9-43E7-AB11-C6B9E572DF1C}" type="presOf" srcId="{0856CF5B-81D3-469A-B027-FF24A7BA18ED}" destId="{578AC8C1-1BDD-4284-8765-EDB03C39E81A}" srcOrd="0" destOrd="0" presId="urn:microsoft.com/office/officeart/2005/8/layout/cycle3"/>
    <dgm:cxn modelId="{575A2489-6B7A-4AF4-9443-7E5509F86D0E}" type="presOf" srcId="{5D3D5360-BA08-4756-925C-507314ADFBB0}" destId="{1E740E9D-2A83-4233-AAC4-D4A138E656E8}" srcOrd="0" destOrd="0" presId="urn:microsoft.com/office/officeart/2005/8/layout/cycle3"/>
    <dgm:cxn modelId="{9EC644A3-F938-4269-8D5B-78DCA2AA0C1A}" srcId="{9A8CD494-41D9-4258-A24D-289BBC5F53D1}" destId="{A3C4C28C-A4E3-4316-AFF3-3D933F4C7E1A}" srcOrd="3" destOrd="0" parTransId="{1C58D968-9D72-477E-9FB3-E1933F22EC3E}" sibTransId="{413BCC0F-258E-4513-88F3-27E0A31E0FC5}"/>
    <dgm:cxn modelId="{8DFDEFB1-7045-47C9-9695-AFA97B74972C}" srcId="{9A8CD494-41D9-4258-A24D-289BBC5F53D1}" destId="{0856CF5B-81D3-469A-B027-FF24A7BA18ED}" srcOrd="4" destOrd="0" parTransId="{5A712F7F-6CA9-4BBB-A0C9-227E58E19E0F}" sibTransId="{E5F9256C-F282-4A9C-96D2-4396916C93C5}"/>
    <dgm:cxn modelId="{EDCFF6B3-64C0-4F40-ADD7-7C6D7EBCB09D}" srcId="{9A8CD494-41D9-4258-A24D-289BBC5F53D1}" destId="{5D3D5360-BA08-4756-925C-507314ADFBB0}" srcOrd="0" destOrd="0" parTransId="{50D5EFF1-0587-4A7E-802C-4C1E2F9DA360}" sibTransId="{5C7FDB9D-4361-44D7-9D1A-C98463F6A209}"/>
    <dgm:cxn modelId="{10FD0DE3-68F9-4534-B25A-5948EC16412F}" type="presOf" srcId="{A3C4C28C-A4E3-4316-AFF3-3D933F4C7E1A}" destId="{E3BBF492-7DCB-47A5-8CDE-80D481115E9A}" srcOrd="0" destOrd="0" presId="urn:microsoft.com/office/officeart/2005/8/layout/cycle3"/>
    <dgm:cxn modelId="{6C7A25F7-EEBC-40A0-B19C-5D896B8A61CE}" type="presOf" srcId="{CC9EF810-772F-4ACC-B803-D122DD59F3F2}" destId="{3E4189F5-8EB7-46CA-9584-5A28C64B3B1F}" srcOrd="0" destOrd="0" presId="urn:microsoft.com/office/officeart/2005/8/layout/cycle3"/>
    <dgm:cxn modelId="{FF712A2E-FD96-45C3-A702-86BDECEAB221}" type="presParOf" srcId="{CF7D4DF7-09DE-423C-9350-527E1708E9EC}" destId="{AB2D7B5B-D0F9-479D-8AC4-0A0E4BEEBE74}" srcOrd="0" destOrd="0" presId="urn:microsoft.com/office/officeart/2005/8/layout/cycle3"/>
    <dgm:cxn modelId="{1614DCBE-9518-44F9-B2D7-CA7540277D68}" type="presParOf" srcId="{AB2D7B5B-D0F9-479D-8AC4-0A0E4BEEBE74}" destId="{1E740E9D-2A83-4233-AAC4-D4A138E656E8}" srcOrd="0" destOrd="0" presId="urn:microsoft.com/office/officeart/2005/8/layout/cycle3"/>
    <dgm:cxn modelId="{EED9B0D6-AE2A-4BA3-97BE-D7A3F774BD08}" type="presParOf" srcId="{AB2D7B5B-D0F9-479D-8AC4-0A0E4BEEBE74}" destId="{DC40DFF1-6A32-4294-95F4-134EF2A57C63}" srcOrd="1" destOrd="0" presId="urn:microsoft.com/office/officeart/2005/8/layout/cycle3"/>
    <dgm:cxn modelId="{4C07DCBB-89ED-48C4-86A1-18281FEFFC98}" type="presParOf" srcId="{AB2D7B5B-D0F9-479D-8AC4-0A0E4BEEBE74}" destId="{3E4189F5-8EB7-46CA-9584-5A28C64B3B1F}" srcOrd="2" destOrd="0" presId="urn:microsoft.com/office/officeart/2005/8/layout/cycle3"/>
    <dgm:cxn modelId="{046FE4AF-B9A0-4B35-8320-BFC52D995C31}" type="presParOf" srcId="{AB2D7B5B-D0F9-479D-8AC4-0A0E4BEEBE74}" destId="{1479DC2A-8C97-4899-819C-657C7A5DDB4B}" srcOrd="3" destOrd="0" presId="urn:microsoft.com/office/officeart/2005/8/layout/cycle3"/>
    <dgm:cxn modelId="{790340AD-5F39-4AD7-8044-707A4A980414}" type="presParOf" srcId="{AB2D7B5B-D0F9-479D-8AC4-0A0E4BEEBE74}" destId="{E3BBF492-7DCB-47A5-8CDE-80D481115E9A}" srcOrd="4" destOrd="0" presId="urn:microsoft.com/office/officeart/2005/8/layout/cycle3"/>
    <dgm:cxn modelId="{5A5CAC9A-0767-4969-8DBA-950BF2413598}" type="presParOf" srcId="{AB2D7B5B-D0F9-479D-8AC4-0A0E4BEEBE74}" destId="{578AC8C1-1BDD-4284-8765-EDB03C39E81A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63179-7649-4A25-89D0-C664983CB1C6}">
      <dsp:nvSpPr>
        <dsp:cNvPr id="0" name=""/>
        <dsp:cNvSpPr/>
      </dsp:nvSpPr>
      <dsp:spPr>
        <a:xfrm>
          <a:off x="2088292" y="331322"/>
          <a:ext cx="4281700" cy="4281700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데이터 축척</a:t>
          </a:r>
          <a:endParaRPr lang="en-US" altLang="ko-KR" sz="2000" b="1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/>
            <a:t>/</a:t>
          </a:r>
          <a:r>
            <a:rPr lang="ko-KR" altLang="en-US" sz="2000" b="1" kern="1200" dirty="0"/>
            <a:t>해석</a:t>
          </a:r>
          <a:endParaRPr lang="en-US" altLang="ko-KR" sz="2000" b="1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디지털 </a:t>
          </a:r>
          <a:r>
            <a:rPr lang="en-US" altLang="ko-KR" sz="1600" kern="1200" dirty="0"/>
            <a:t>&gt; </a:t>
          </a:r>
          <a:r>
            <a:rPr lang="ko-KR" altLang="en-US" sz="1600" kern="1200" dirty="0"/>
            <a:t>자동분석</a:t>
          </a:r>
          <a:r>
            <a:rPr lang="en-US" altLang="ko-KR" sz="1600" kern="1200" dirty="0"/>
            <a:t> </a:t>
          </a:r>
          <a:endParaRPr lang="ko-KR" altLang="en-US" sz="1600" kern="1200" dirty="0"/>
        </a:p>
      </dsp:txBody>
      <dsp:txXfrm>
        <a:off x="4344850" y="1238634"/>
        <a:ext cx="1529178" cy="1274315"/>
      </dsp:txXfrm>
    </dsp:sp>
    <dsp:sp modelId="{F0D1781C-0CB1-402F-9D59-C03FAD49E0A0}">
      <dsp:nvSpPr>
        <dsp:cNvPr id="0" name=""/>
        <dsp:cNvSpPr/>
      </dsp:nvSpPr>
      <dsp:spPr>
        <a:xfrm>
          <a:off x="2000109" y="484239"/>
          <a:ext cx="4281700" cy="4281700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제어</a:t>
          </a:r>
          <a:r>
            <a:rPr lang="en-US" altLang="ko-KR" sz="2400" kern="1200" dirty="0"/>
            <a:t>/</a:t>
          </a:r>
          <a:r>
            <a:rPr lang="ko-KR" altLang="en-US" sz="2400" kern="1200" dirty="0"/>
            <a:t>서비스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자동분석 </a:t>
          </a:r>
          <a:r>
            <a:rPr lang="en-US" altLang="ko-KR" sz="1600" kern="1200" dirty="0"/>
            <a:t>&gt; </a:t>
          </a:r>
          <a:r>
            <a:rPr lang="ko-KR" altLang="en-US" sz="1600" kern="1200" dirty="0"/>
            <a:t>현실</a:t>
          </a:r>
        </a:p>
      </dsp:txBody>
      <dsp:txXfrm>
        <a:off x="3019562" y="3262247"/>
        <a:ext cx="2293767" cy="1121397"/>
      </dsp:txXfrm>
    </dsp:sp>
    <dsp:sp modelId="{B9E7453F-7E1A-4550-AA1E-1588D0132C69}">
      <dsp:nvSpPr>
        <dsp:cNvPr id="0" name=""/>
        <dsp:cNvSpPr/>
      </dsp:nvSpPr>
      <dsp:spPr>
        <a:xfrm>
          <a:off x="1911927" y="331322"/>
          <a:ext cx="4281700" cy="4281700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데이터 수집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현실 </a:t>
          </a:r>
          <a:r>
            <a:rPr lang="en-US" altLang="ko-KR" sz="1600" kern="1200" dirty="0"/>
            <a:t>&gt; </a:t>
          </a:r>
          <a:r>
            <a:rPr lang="ko-KR" altLang="en-US" sz="1600" kern="1200" dirty="0"/>
            <a:t>디지털</a:t>
          </a:r>
        </a:p>
      </dsp:txBody>
      <dsp:txXfrm>
        <a:off x="2407890" y="1238634"/>
        <a:ext cx="1529178" cy="1274315"/>
      </dsp:txXfrm>
    </dsp:sp>
    <dsp:sp modelId="{8D96FA29-0B22-4982-B15E-598D04A988C2}">
      <dsp:nvSpPr>
        <dsp:cNvPr id="0" name=""/>
        <dsp:cNvSpPr/>
      </dsp:nvSpPr>
      <dsp:spPr>
        <a:xfrm>
          <a:off x="1823588" y="66264"/>
          <a:ext cx="4811815" cy="481181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29BFD2-96DC-489A-B8CD-9853A24B1122}">
      <dsp:nvSpPr>
        <dsp:cNvPr id="0" name=""/>
        <dsp:cNvSpPr/>
      </dsp:nvSpPr>
      <dsp:spPr>
        <a:xfrm>
          <a:off x="1735052" y="218911"/>
          <a:ext cx="4811815" cy="481181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CEB2562-980D-4416-BF11-156873D94C79}">
      <dsp:nvSpPr>
        <dsp:cNvPr id="0" name=""/>
        <dsp:cNvSpPr/>
      </dsp:nvSpPr>
      <dsp:spPr>
        <a:xfrm>
          <a:off x="1646516" y="66264"/>
          <a:ext cx="4811815" cy="481181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0BADD-82A2-419E-B4A5-ABF15C270651}">
      <dsp:nvSpPr>
        <dsp:cNvPr id="0" name=""/>
        <dsp:cNvSpPr/>
      </dsp:nvSpPr>
      <dsp:spPr>
        <a:xfrm>
          <a:off x="0" y="235542"/>
          <a:ext cx="2539999" cy="1524000"/>
        </a:xfrm>
        <a:prstGeom prst="rect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/>
            <a:t>폭포수 모델</a:t>
          </a:r>
        </a:p>
      </dsp:txBody>
      <dsp:txXfrm>
        <a:off x="0" y="235542"/>
        <a:ext cx="2539999" cy="1524000"/>
      </dsp:txXfrm>
    </dsp:sp>
    <dsp:sp modelId="{C7836495-1849-4C65-BECE-2E06DF533442}">
      <dsp:nvSpPr>
        <dsp:cNvPr id="0" name=""/>
        <dsp:cNvSpPr/>
      </dsp:nvSpPr>
      <dsp:spPr>
        <a:xfrm>
          <a:off x="2794000" y="235542"/>
          <a:ext cx="2539999" cy="1524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400" kern="1200" dirty="0"/>
            <a:t>V </a:t>
          </a:r>
          <a:r>
            <a:rPr lang="ko-KR" altLang="en-US" sz="3400" kern="1200" dirty="0"/>
            <a:t>모델</a:t>
          </a:r>
        </a:p>
      </dsp:txBody>
      <dsp:txXfrm>
        <a:off x="2794000" y="235542"/>
        <a:ext cx="2539999" cy="1524000"/>
      </dsp:txXfrm>
    </dsp:sp>
    <dsp:sp modelId="{D14C19CF-A9ED-4729-B954-945BEF2C525C}">
      <dsp:nvSpPr>
        <dsp:cNvPr id="0" name=""/>
        <dsp:cNvSpPr/>
      </dsp:nvSpPr>
      <dsp:spPr>
        <a:xfrm>
          <a:off x="5587999" y="235542"/>
          <a:ext cx="2539999" cy="1524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/>
            <a:t>프로토타이핑 모델</a:t>
          </a:r>
        </a:p>
      </dsp:txBody>
      <dsp:txXfrm>
        <a:off x="5587999" y="235542"/>
        <a:ext cx="2539999" cy="1524000"/>
      </dsp:txXfrm>
    </dsp:sp>
    <dsp:sp modelId="{814D4111-6306-4EE1-AA13-85AA7CCD213D}">
      <dsp:nvSpPr>
        <dsp:cNvPr id="0" name=""/>
        <dsp:cNvSpPr/>
      </dsp:nvSpPr>
      <dsp:spPr>
        <a:xfrm>
          <a:off x="0" y="2013542"/>
          <a:ext cx="2539999" cy="1524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/>
            <a:t>나선형 모델</a:t>
          </a:r>
        </a:p>
      </dsp:txBody>
      <dsp:txXfrm>
        <a:off x="0" y="2013542"/>
        <a:ext cx="2539999" cy="1524000"/>
      </dsp:txXfrm>
    </dsp:sp>
    <dsp:sp modelId="{E38E0897-DE5C-46EE-BC21-E94746A5FB4C}">
      <dsp:nvSpPr>
        <dsp:cNvPr id="0" name=""/>
        <dsp:cNvSpPr/>
      </dsp:nvSpPr>
      <dsp:spPr>
        <a:xfrm>
          <a:off x="2794000" y="2013542"/>
          <a:ext cx="2539999" cy="1524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/>
            <a:t>진화적 모델</a:t>
          </a:r>
        </a:p>
      </dsp:txBody>
      <dsp:txXfrm>
        <a:off x="2794000" y="2013542"/>
        <a:ext cx="2539999" cy="1524000"/>
      </dsp:txXfrm>
    </dsp:sp>
    <dsp:sp modelId="{72A15178-FEB1-4A01-9E4A-AD6D951749AB}">
      <dsp:nvSpPr>
        <dsp:cNvPr id="0" name=""/>
        <dsp:cNvSpPr/>
      </dsp:nvSpPr>
      <dsp:spPr>
        <a:xfrm>
          <a:off x="5587999" y="2013542"/>
          <a:ext cx="2539999" cy="1524000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/>
            <a:t>애자일 모델</a:t>
          </a:r>
        </a:p>
      </dsp:txBody>
      <dsp:txXfrm>
        <a:off x="5587999" y="2013542"/>
        <a:ext cx="2539999" cy="152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0DFF1-6A32-4294-95F4-134EF2A57C63}">
      <dsp:nvSpPr>
        <dsp:cNvPr id="0" name=""/>
        <dsp:cNvSpPr/>
      </dsp:nvSpPr>
      <dsp:spPr>
        <a:xfrm>
          <a:off x="388819" y="-9721"/>
          <a:ext cx="2340465" cy="2340465"/>
        </a:xfrm>
        <a:prstGeom prst="circularArrow">
          <a:avLst>
            <a:gd name="adj1" fmla="val 5544"/>
            <a:gd name="adj2" fmla="val 330680"/>
            <a:gd name="adj3" fmla="val 13978463"/>
            <a:gd name="adj4" fmla="val 17263894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40E9D-2A83-4233-AAC4-D4A138E656E8}">
      <dsp:nvSpPr>
        <dsp:cNvPr id="0" name=""/>
        <dsp:cNvSpPr/>
      </dsp:nvSpPr>
      <dsp:spPr>
        <a:xfrm>
          <a:off x="1059668" y="853"/>
          <a:ext cx="998767" cy="4993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계획</a:t>
          </a:r>
        </a:p>
      </dsp:txBody>
      <dsp:txXfrm>
        <a:off x="1084046" y="25231"/>
        <a:ext cx="950011" cy="450627"/>
      </dsp:txXfrm>
    </dsp:sp>
    <dsp:sp modelId="{3E4189F5-8EB7-46CA-9584-5A28C64B3B1F}">
      <dsp:nvSpPr>
        <dsp:cNvPr id="0" name=""/>
        <dsp:cNvSpPr/>
      </dsp:nvSpPr>
      <dsp:spPr>
        <a:xfrm>
          <a:off x="2008885" y="690500"/>
          <a:ext cx="998767" cy="499383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설계</a:t>
          </a:r>
        </a:p>
      </dsp:txBody>
      <dsp:txXfrm>
        <a:off x="2033263" y="714878"/>
        <a:ext cx="950011" cy="450627"/>
      </dsp:txXfrm>
    </dsp:sp>
    <dsp:sp modelId="{1479DC2A-8C97-4899-819C-657C7A5DDB4B}">
      <dsp:nvSpPr>
        <dsp:cNvPr id="0" name=""/>
        <dsp:cNvSpPr/>
      </dsp:nvSpPr>
      <dsp:spPr>
        <a:xfrm>
          <a:off x="1646316" y="1806372"/>
          <a:ext cx="998767" cy="499383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개발</a:t>
          </a:r>
        </a:p>
      </dsp:txBody>
      <dsp:txXfrm>
        <a:off x="1670694" y="1830750"/>
        <a:ext cx="950011" cy="450627"/>
      </dsp:txXfrm>
    </dsp:sp>
    <dsp:sp modelId="{E3BBF492-7DCB-47A5-8CDE-80D481115E9A}">
      <dsp:nvSpPr>
        <dsp:cNvPr id="0" name=""/>
        <dsp:cNvSpPr/>
      </dsp:nvSpPr>
      <dsp:spPr>
        <a:xfrm>
          <a:off x="473019" y="1806372"/>
          <a:ext cx="998767" cy="499383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테스트</a:t>
          </a:r>
        </a:p>
      </dsp:txBody>
      <dsp:txXfrm>
        <a:off x="497397" y="1830750"/>
        <a:ext cx="950011" cy="450627"/>
      </dsp:txXfrm>
    </dsp:sp>
    <dsp:sp modelId="{578AC8C1-1BDD-4284-8765-EDB03C39E81A}">
      <dsp:nvSpPr>
        <dsp:cNvPr id="0" name=""/>
        <dsp:cNvSpPr/>
      </dsp:nvSpPr>
      <dsp:spPr>
        <a:xfrm>
          <a:off x="110450" y="690500"/>
          <a:ext cx="998767" cy="499383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검토</a:t>
          </a:r>
        </a:p>
      </dsp:txBody>
      <dsp:txXfrm>
        <a:off x="134828" y="714878"/>
        <a:ext cx="950011" cy="450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0DFF1-6A32-4294-95F4-134EF2A57C63}">
      <dsp:nvSpPr>
        <dsp:cNvPr id="0" name=""/>
        <dsp:cNvSpPr/>
      </dsp:nvSpPr>
      <dsp:spPr>
        <a:xfrm>
          <a:off x="388819" y="-9721"/>
          <a:ext cx="2340465" cy="2340465"/>
        </a:xfrm>
        <a:prstGeom prst="circularArrow">
          <a:avLst>
            <a:gd name="adj1" fmla="val 5544"/>
            <a:gd name="adj2" fmla="val 330680"/>
            <a:gd name="adj3" fmla="val 13978463"/>
            <a:gd name="adj4" fmla="val 17263894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40E9D-2A83-4233-AAC4-D4A138E656E8}">
      <dsp:nvSpPr>
        <dsp:cNvPr id="0" name=""/>
        <dsp:cNvSpPr/>
      </dsp:nvSpPr>
      <dsp:spPr>
        <a:xfrm>
          <a:off x="1059668" y="853"/>
          <a:ext cx="998767" cy="4993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계획</a:t>
          </a:r>
        </a:p>
      </dsp:txBody>
      <dsp:txXfrm>
        <a:off x="1084046" y="25231"/>
        <a:ext cx="950011" cy="450627"/>
      </dsp:txXfrm>
    </dsp:sp>
    <dsp:sp modelId="{3E4189F5-8EB7-46CA-9584-5A28C64B3B1F}">
      <dsp:nvSpPr>
        <dsp:cNvPr id="0" name=""/>
        <dsp:cNvSpPr/>
      </dsp:nvSpPr>
      <dsp:spPr>
        <a:xfrm>
          <a:off x="2008885" y="690500"/>
          <a:ext cx="998767" cy="499383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설계</a:t>
          </a:r>
        </a:p>
      </dsp:txBody>
      <dsp:txXfrm>
        <a:off x="2033263" y="714878"/>
        <a:ext cx="950011" cy="450627"/>
      </dsp:txXfrm>
    </dsp:sp>
    <dsp:sp modelId="{1479DC2A-8C97-4899-819C-657C7A5DDB4B}">
      <dsp:nvSpPr>
        <dsp:cNvPr id="0" name=""/>
        <dsp:cNvSpPr/>
      </dsp:nvSpPr>
      <dsp:spPr>
        <a:xfrm>
          <a:off x="1646316" y="1806372"/>
          <a:ext cx="998767" cy="499383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개발</a:t>
          </a:r>
        </a:p>
      </dsp:txBody>
      <dsp:txXfrm>
        <a:off x="1670694" y="1830750"/>
        <a:ext cx="950011" cy="450627"/>
      </dsp:txXfrm>
    </dsp:sp>
    <dsp:sp modelId="{E3BBF492-7DCB-47A5-8CDE-80D481115E9A}">
      <dsp:nvSpPr>
        <dsp:cNvPr id="0" name=""/>
        <dsp:cNvSpPr/>
      </dsp:nvSpPr>
      <dsp:spPr>
        <a:xfrm>
          <a:off x="473019" y="1806372"/>
          <a:ext cx="998767" cy="499383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테스트</a:t>
          </a:r>
        </a:p>
      </dsp:txBody>
      <dsp:txXfrm>
        <a:off x="497397" y="1830750"/>
        <a:ext cx="950011" cy="450627"/>
      </dsp:txXfrm>
    </dsp:sp>
    <dsp:sp modelId="{578AC8C1-1BDD-4284-8765-EDB03C39E81A}">
      <dsp:nvSpPr>
        <dsp:cNvPr id="0" name=""/>
        <dsp:cNvSpPr/>
      </dsp:nvSpPr>
      <dsp:spPr>
        <a:xfrm>
          <a:off x="110450" y="690500"/>
          <a:ext cx="998767" cy="499383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검토</a:t>
          </a:r>
        </a:p>
      </dsp:txBody>
      <dsp:txXfrm>
        <a:off x="134828" y="714878"/>
        <a:ext cx="950011" cy="450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0DFF1-6A32-4294-95F4-134EF2A57C63}">
      <dsp:nvSpPr>
        <dsp:cNvPr id="0" name=""/>
        <dsp:cNvSpPr/>
      </dsp:nvSpPr>
      <dsp:spPr>
        <a:xfrm>
          <a:off x="388819" y="-9721"/>
          <a:ext cx="2340465" cy="2340465"/>
        </a:xfrm>
        <a:prstGeom prst="circularArrow">
          <a:avLst>
            <a:gd name="adj1" fmla="val 5544"/>
            <a:gd name="adj2" fmla="val 330680"/>
            <a:gd name="adj3" fmla="val 13978463"/>
            <a:gd name="adj4" fmla="val 17263894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40E9D-2A83-4233-AAC4-D4A138E656E8}">
      <dsp:nvSpPr>
        <dsp:cNvPr id="0" name=""/>
        <dsp:cNvSpPr/>
      </dsp:nvSpPr>
      <dsp:spPr>
        <a:xfrm>
          <a:off x="1059668" y="853"/>
          <a:ext cx="998767" cy="4993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계획</a:t>
          </a:r>
        </a:p>
      </dsp:txBody>
      <dsp:txXfrm>
        <a:off x="1084046" y="25231"/>
        <a:ext cx="950011" cy="450627"/>
      </dsp:txXfrm>
    </dsp:sp>
    <dsp:sp modelId="{3E4189F5-8EB7-46CA-9584-5A28C64B3B1F}">
      <dsp:nvSpPr>
        <dsp:cNvPr id="0" name=""/>
        <dsp:cNvSpPr/>
      </dsp:nvSpPr>
      <dsp:spPr>
        <a:xfrm>
          <a:off x="2008885" y="690500"/>
          <a:ext cx="998767" cy="499383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설계</a:t>
          </a:r>
        </a:p>
      </dsp:txBody>
      <dsp:txXfrm>
        <a:off x="2033263" y="714878"/>
        <a:ext cx="950011" cy="450627"/>
      </dsp:txXfrm>
    </dsp:sp>
    <dsp:sp modelId="{1479DC2A-8C97-4899-819C-657C7A5DDB4B}">
      <dsp:nvSpPr>
        <dsp:cNvPr id="0" name=""/>
        <dsp:cNvSpPr/>
      </dsp:nvSpPr>
      <dsp:spPr>
        <a:xfrm>
          <a:off x="1646316" y="1806372"/>
          <a:ext cx="998767" cy="499383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개발</a:t>
          </a:r>
        </a:p>
      </dsp:txBody>
      <dsp:txXfrm>
        <a:off x="1670694" y="1830750"/>
        <a:ext cx="950011" cy="450627"/>
      </dsp:txXfrm>
    </dsp:sp>
    <dsp:sp modelId="{E3BBF492-7DCB-47A5-8CDE-80D481115E9A}">
      <dsp:nvSpPr>
        <dsp:cNvPr id="0" name=""/>
        <dsp:cNvSpPr/>
      </dsp:nvSpPr>
      <dsp:spPr>
        <a:xfrm>
          <a:off x="473019" y="1806372"/>
          <a:ext cx="998767" cy="499383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테스트</a:t>
          </a:r>
        </a:p>
      </dsp:txBody>
      <dsp:txXfrm>
        <a:off x="497397" y="1830750"/>
        <a:ext cx="950011" cy="450627"/>
      </dsp:txXfrm>
    </dsp:sp>
    <dsp:sp modelId="{578AC8C1-1BDD-4284-8765-EDB03C39E81A}">
      <dsp:nvSpPr>
        <dsp:cNvPr id="0" name=""/>
        <dsp:cNvSpPr/>
      </dsp:nvSpPr>
      <dsp:spPr>
        <a:xfrm>
          <a:off x="110450" y="690500"/>
          <a:ext cx="998767" cy="499383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검토</a:t>
          </a:r>
        </a:p>
      </dsp:txBody>
      <dsp:txXfrm>
        <a:off x="134828" y="714878"/>
        <a:ext cx="950011" cy="450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상황을 피해봅시다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244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슬프지만 영어로 된 문서도 두려워 말고 보자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영어권 국가들이 훨씬 많기 때문에 결과도 많을 수 밖에 없다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영어 검색 결과는 비교적 원리를 설명해주는 것이 많다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한국어 결과물들은 대부분 해결 방법만 나와 있어서 응용이 어렵다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429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46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63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발표 또는 중간 </a:t>
            </a:r>
            <a:r>
              <a:rPr lang="ko-KR" altLang="en-US" dirty="0" err="1"/>
              <a:t>중간</a:t>
            </a:r>
            <a:r>
              <a:rPr lang="ko-KR" altLang="en-US" dirty="0"/>
              <a:t> 무언가 설명이 필요한 상황에서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75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스케줄링을 잘 하는 자가 진정한 경력자라는 말이 있을 정도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초보자 일수록 개발 계획을 </a:t>
            </a:r>
            <a:r>
              <a:rPr lang="ko-KR" altLang="en-US" dirty="0" err="1"/>
              <a:t>널럴하게</a:t>
            </a:r>
            <a:r>
              <a:rPr lang="ko-KR" altLang="en-US" dirty="0"/>
              <a:t> 잡자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563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개발만 할 수 있는 직장은 정말 적다</a:t>
            </a:r>
            <a:r>
              <a:rPr lang="en-US" altLang="ko-KR" dirty="0"/>
              <a:t>. </a:t>
            </a:r>
            <a:r>
              <a:rPr lang="ko-KR" altLang="en-US" dirty="0"/>
              <a:t>그리고 좋은 직장도 아닐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문서 작성에 익숙해지는 연습이 필요</a:t>
            </a:r>
            <a:r>
              <a:rPr lang="en-US" altLang="ko-KR" dirty="0"/>
              <a:t>. </a:t>
            </a:r>
            <a:r>
              <a:rPr lang="ko-KR" altLang="en-US" dirty="0"/>
              <a:t>좋은 문서란 필요한 정보만 담겨있고 보기에 편한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가능한 많은 기록을 남겨두는 것이 이후 문제를 파악하고 대응하기에 좋다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69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분야가 다른 사람한테 보고할 일이 정말 많음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상급자에게 보고를 하는 것은 또 다른 문제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수업을 통해 강사를 상급자라고 생각하고 연습해 보는 경험이 필요함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308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87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48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하려는 것은 결국에는 소프트웨어 개발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r>
              <a:rPr lang="ko-KR" altLang="en-US" dirty="0"/>
              <a:t>소프트웨어 개발 역사를 통해 검증된 각종 개발 방법론들을 살펴보자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2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 훈련 과정에서 다루는 내용을 모두 포괄한 프로젝트를 계획하고 진행하는 것이 좋음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그러기 위해서 개발 목표를 예시로 들어보자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99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요즘은 그냥 다 애자일 모델을 사용한다고 봐도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너무 당연하게 다들 사용해서 물어보지도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79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많은 양의 문서</a:t>
            </a:r>
            <a:endParaRPr lang="en-US" altLang="ko-KR" dirty="0"/>
          </a:p>
          <a:p>
            <a:r>
              <a:rPr lang="ko-KR" altLang="en-US" dirty="0"/>
              <a:t>확실한 계획과 준비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요구사항이 변할 경우 크나큰 딜레이</a:t>
            </a:r>
            <a:endParaRPr lang="en-US" altLang="ko-KR" dirty="0"/>
          </a:p>
          <a:p>
            <a:r>
              <a:rPr lang="ko-KR" altLang="en-US" dirty="0"/>
              <a:t>돌아가는 소프트웨어는 늦게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결국은 사장된 모델이지만</a:t>
            </a:r>
            <a:r>
              <a:rPr lang="en-US" altLang="ko-KR" dirty="0"/>
              <a:t>, </a:t>
            </a:r>
            <a:r>
              <a:rPr lang="ko-KR" altLang="en-US" dirty="0" err="1"/>
              <a:t>계획없이</a:t>
            </a:r>
            <a:r>
              <a:rPr lang="ko-KR" altLang="en-US" dirty="0"/>
              <a:t> 프로젝트를 진행하면 자연스럽게 폭포수 모델대로 일을 </a:t>
            </a:r>
            <a:r>
              <a:rPr lang="ko-KR" altLang="en-US" dirty="0" err="1"/>
              <a:t>하게됨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77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많이 사용되는 개발 방법론</a:t>
            </a:r>
            <a:endParaRPr lang="en-US" altLang="ko-KR" dirty="0"/>
          </a:p>
          <a:p>
            <a:r>
              <a:rPr lang="ko-KR" altLang="en-US" dirty="0"/>
              <a:t>문서 작성 시간 줄임</a:t>
            </a:r>
            <a:endParaRPr lang="en-US" altLang="ko-KR" dirty="0"/>
          </a:p>
          <a:p>
            <a:r>
              <a:rPr lang="ko-KR" altLang="en-US" dirty="0"/>
              <a:t>작은 단위의 기능을 완성하고 하나씩 추가하는 형태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스프린트 사이사이마다 문제점</a:t>
            </a:r>
            <a:r>
              <a:rPr lang="en-US" altLang="ko-KR" dirty="0"/>
              <a:t>, </a:t>
            </a:r>
            <a:r>
              <a:rPr lang="ko-KR" altLang="en-US" dirty="0"/>
              <a:t>개선점 파악</a:t>
            </a:r>
            <a:endParaRPr lang="en-US" altLang="ko-KR" dirty="0"/>
          </a:p>
          <a:p>
            <a:r>
              <a:rPr lang="ko-KR" altLang="en-US" dirty="0"/>
              <a:t>요구사항이 변경되어도 유연한 대처 가능</a:t>
            </a:r>
            <a:endParaRPr lang="en-US" altLang="ko-KR" dirty="0"/>
          </a:p>
          <a:p>
            <a:r>
              <a:rPr lang="ko-KR" altLang="en-US" dirty="0"/>
              <a:t>작동 되는 소프트웨어를 빨리 볼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빠르게 진행되기에 소통과 협업이 중요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지금은 사실 개발 방법론이라는 말이 없을 정도로 모두 애자일 방법론을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9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 일 뿐</a:t>
            </a:r>
            <a:r>
              <a:rPr lang="en-US" altLang="ko-KR" dirty="0"/>
              <a:t>, </a:t>
            </a:r>
            <a:r>
              <a:rPr lang="ko-KR" altLang="en-US" dirty="0"/>
              <a:t>지금은 짧은 소규모의 프로젝트이기 때문에 꼭 필요한 문서만 작성할 것을 권장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51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940EB-81E1-3E56-5958-0B869C132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35FF12-74ED-381B-EFD5-3D7E40E2D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A50A2A-8673-C18E-0FC1-2EA955A5E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자신이 무엇을 할 수 있고 무엇을 못 하는지 분명하게 표현해 주어야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75936-4FBE-E50D-88BF-8ED64DF3C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377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E9F3A-DF6A-E3A5-3BA3-8F240EDB0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BAEB1C-25A2-6C63-80BF-9884A63BB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2B5B9B-99BA-0C0A-E372-214553DF4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자신이 무엇을 할 수 있고 무엇을 못 하는지 분명하게 표현해 주어야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00689A-6062-53DB-63D1-16830EB4A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3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F1704-E658-F056-772B-CAF4DAF08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01C2B3-31B0-D61D-9FB5-8F91CD9B5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464835-51D4-661D-0CFC-6178096F8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자신이 무엇을 할 수 있고 무엇을 못 하는지 분명하게 표현해 주어야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22061-4D1B-85E7-E327-AC6862FC5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8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커리큘럼에서 </a:t>
            </a:r>
            <a:r>
              <a:rPr lang="en-US" altLang="ko-KR" dirty="0"/>
              <a:t>CPS</a:t>
            </a:r>
            <a:r>
              <a:rPr lang="ko-KR" altLang="en-US" dirty="0"/>
              <a:t>라는 용어를 봤을 것임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내용은 정부에서 </a:t>
            </a:r>
            <a:r>
              <a:rPr lang="en-US" altLang="ko-KR" dirty="0"/>
              <a:t>(</a:t>
            </a:r>
            <a:r>
              <a:rPr lang="ko-KR" altLang="en-US" dirty="0"/>
              <a:t>중소벤처기업부</a:t>
            </a:r>
            <a:r>
              <a:rPr lang="en-US" altLang="ko-KR" dirty="0"/>
              <a:t>) </a:t>
            </a:r>
            <a:r>
              <a:rPr lang="ko-KR" altLang="en-US" dirty="0"/>
              <a:t>생각하는 </a:t>
            </a:r>
            <a:r>
              <a:rPr lang="en-US" altLang="ko-KR" dirty="0"/>
              <a:t>CPS</a:t>
            </a:r>
            <a:r>
              <a:rPr lang="ko-KR" altLang="en-US" dirty="0"/>
              <a:t>의 정의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이 말 자체가 구체적이게 정형화된 기술용어는 아님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약간 주식 용어에 가까운 느낌도 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여하튼</a:t>
            </a:r>
            <a:r>
              <a:rPr lang="en-US" altLang="ko-KR" dirty="0"/>
              <a:t>, CPS </a:t>
            </a:r>
            <a:r>
              <a:rPr lang="ko-KR" altLang="en-US" dirty="0"/>
              <a:t>시스템과 같이 현실 기반 데이터를 활용하여 </a:t>
            </a:r>
            <a:r>
              <a:rPr lang="ko-KR" altLang="en-US" dirty="0" err="1"/>
              <a:t>플렛폼</a:t>
            </a:r>
            <a:r>
              <a:rPr lang="ko-KR" altLang="en-US" dirty="0"/>
              <a:t> 간 통신이 가능한 시스템을 개발 해보는 것이 여러분의 개발 능력을 지원하려는 회사에 입증하는데 도움이 된다고 판단함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2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-&gt; </a:t>
            </a:r>
            <a:r>
              <a:rPr lang="ko-KR" altLang="en-US" dirty="0"/>
              <a:t>데이터 축척 및 해석 </a:t>
            </a:r>
            <a:r>
              <a:rPr lang="en-US" altLang="ko-KR" dirty="0"/>
              <a:t>-&gt; </a:t>
            </a:r>
            <a:r>
              <a:rPr lang="ko-KR" altLang="en-US" dirty="0"/>
              <a:t>제어 및 서비스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세가지의 순환구조를 갖고 있는 시스템을 개발하는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03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그림은 예시 일 뿐</a:t>
            </a:r>
            <a:r>
              <a:rPr lang="en-US" altLang="ko-KR" dirty="0"/>
              <a:t>, </a:t>
            </a:r>
            <a:r>
              <a:rPr lang="ko-KR" altLang="en-US" dirty="0"/>
              <a:t>핵심은 다양한 라이브러리 응용 및 </a:t>
            </a:r>
            <a:r>
              <a:rPr lang="ko-KR" altLang="en-US" dirty="0" err="1"/>
              <a:t>플렛폼</a:t>
            </a:r>
            <a:r>
              <a:rPr lang="ko-KR" altLang="en-US" dirty="0"/>
              <a:t> 간 데이터 전송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현실 기반의 데이터 분석 결과에 따라 </a:t>
            </a:r>
            <a:r>
              <a:rPr lang="en-US" altLang="ko-KR" dirty="0"/>
              <a:t>PLC</a:t>
            </a:r>
            <a:r>
              <a:rPr lang="ko-KR" altLang="en-US" dirty="0"/>
              <a:t>의 작동 방식 또는 사이클이 변화하는 형태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17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목표를 달성하기 위해 프로젝트는 어떻게 진행되어야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5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실무에 가까운 협업이란 무엇일까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존 리더의 경험에 의거한 개인적인 생각을 풀어본다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59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잘 </a:t>
            </a:r>
            <a:r>
              <a:rPr lang="ko-KR" altLang="en-US" dirty="0" err="1"/>
              <a:t>모르겠으면</a:t>
            </a:r>
            <a:r>
              <a:rPr lang="ko-KR" altLang="en-US" dirty="0"/>
              <a:t> 당장 스마트폰을 열고 정확한 이름과 용어를 찾아볼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012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대부분의 실무 경험이 있는 개발자들은 </a:t>
            </a:r>
            <a:r>
              <a:rPr lang="en-US" altLang="ko-KR" dirty="0"/>
              <a:t>“</a:t>
            </a:r>
            <a:r>
              <a:rPr lang="ko-KR" altLang="en-US" dirty="0"/>
              <a:t>알고 있다</a:t>
            </a:r>
            <a:r>
              <a:rPr lang="en-US" altLang="ko-KR" dirty="0"/>
              <a:t>” </a:t>
            </a:r>
            <a:r>
              <a:rPr lang="ko-KR" altLang="en-US" dirty="0"/>
              <a:t>는 표현을 사용하는 것을 두려워한다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무언가 정확하게 아는 것이 없다고 느낄 만큼 대부분의 지식들이 깊고 넓기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때문에 의사 소통에 있어서 자신의 상태 및 생각을 정확하게 표현하는 것이 중요하다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3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56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0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4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  <a:lvl2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2pPr>
            <a:lvl3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3pPr>
            <a:lvl4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4pPr>
            <a:lvl5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5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91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1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68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3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30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0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4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2024-12-11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3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SDGothicNeoH00" panose="02000503000000000000" pitchFamily="2" charset="-127"/>
          <a:ea typeface="AppleSDGothicNeoH00" panose="02000503000000000000" pitchFamily="2" charset="-127"/>
          <a:cs typeface="Malgun Gothic Semilight" panose="020B0503020000020004" pitchFamily="34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hyperlink" Target="http://agilemanifesto.org/iso/ko/manifesto.html" TargetMode="Externa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notesSlide" Target="../notesSlides/notesSlide22.xml"/><Relationship Id="rId16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F070E-3863-4364-A6A8-B05511038888}" type="datetime6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2024년 12월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93C7C-1FC1-FA5D-2DB4-49B7E78F0663}"/>
              </a:ext>
            </a:extLst>
          </p:cNvPr>
          <p:cNvSpPr txBox="1"/>
          <p:nvPr/>
        </p:nvSpPr>
        <p:spPr>
          <a:xfrm>
            <a:off x="3808855" y="3178886"/>
            <a:ext cx="4402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/>
              <a:t>팀 프로젝트</a:t>
            </a:r>
          </a:p>
        </p:txBody>
      </p:sp>
      <p:pic>
        <p:nvPicPr>
          <p:cNvPr id="6" name="그래픽 5" descr="건배 윤곽선">
            <a:extLst>
              <a:ext uri="{FF2B5EF4-FFF2-40B4-BE49-F238E27FC236}">
                <a16:creationId xmlns:a16="http://schemas.microsoft.com/office/drawing/2014/main" id="{3D2E40C5-CDEC-95BE-50CF-2E9DDC6E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4919" y="1534757"/>
            <a:ext cx="1633370" cy="16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36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B53E8-3792-284B-38F3-0AFE7F03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>
                <a:solidFill>
                  <a:srgbClr val="FF0000"/>
                </a:solidFill>
              </a:rPr>
              <a:t>정확한 용어 사용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20622-EB1F-1DF8-C5F7-2AB5E7C9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BAEDEB-BF2A-F7F7-CD63-472092F9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A6902-CD8D-E771-D8CF-4D7AAACBDF29}"/>
              </a:ext>
            </a:extLst>
          </p:cNvPr>
          <p:cNvSpPr txBox="1"/>
          <p:nvPr/>
        </p:nvSpPr>
        <p:spPr>
          <a:xfrm>
            <a:off x="1192496" y="1954569"/>
            <a:ext cx="2432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“</a:t>
            </a:r>
            <a:r>
              <a:rPr lang="ko-KR" altLang="en-US" sz="3200" dirty="0"/>
              <a:t>알고 있어요</a:t>
            </a:r>
            <a:r>
              <a:rPr lang="en-US" altLang="ko-KR" sz="3200" dirty="0"/>
              <a:t>”</a:t>
            </a:r>
            <a:endParaRPr lang="ko-KR" altLang="en-US" sz="3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CEA7C9-3777-F43C-B584-3D3439ABE6AE}"/>
              </a:ext>
            </a:extLst>
          </p:cNvPr>
          <p:cNvCxnSpPr/>
          <p:nvPr/>
        </p:nvCxnSpPr>
        <p:spPr>
          <a:xfrm>
            <a:off x="3938016" y="2233548"/>
            <a:ext cx="1463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52F6B6-AAB7-0A9D-21F7-B031D14114FB}"/>
              </a:ext>
            </a:extLst>
          </p:cNvPr>
          <p:cNvSpPr txBox="1"/>
          <p:nvPr/>
        </p:nvSpPr>
        <p:spPr>
          <a:xfrm>
            <a:off x="6233888" y="1954569"/>
            <a:ext cx="45865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당장 누구를 가르칠 수 있을 </a:t>
            </a:r>
            <a:endParaRPr lang="en-US" altLang="ko-KR" sz="3200" dirty="0"/>
          </a:p>
          <a:p>
            <a:r>
              <a:rPr lang="ko-KR" altLang="en-US" sz="3200" dirty="0"/>
              <a:t>정도의 완벽한 이해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2CBA1-30BD-5D46-30AF-9581B4111DC4}"/>
              </a:ext>
            </a:extLst>
          </p:cNvPr>
          <p:cNvSpPr txBox="1"/>
          <p:nvPr/>
        </p:nvSpPr>
        <p:spPr>
          <a:xfrm>
            <a:off x="1192496" y="3375904"/>
            <a:ext cx="230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“</a:t>
            </a:r>
            <a:r>
              <a:rPr lang="ko-KR" altLang="en-US" sz="3200" dirty="0"/>
              <a:t>모르겠어요</a:t>
            </a:r>
            <a:r>
              <a:rPr lang="en-US" altLang="ko-KR" sz="3200" dirty="0"/>
              <a:t>”</a:t>
            </a:r>
            <a:endParaRPr lang="ko-KR" altLang="en-US" sz="3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84150F7-7798-D66B-4FB6-348E416EF15B}"/>
              </a:ext>
            </a:extLst>
          </p:cNvPr>
          <p:cNvCxnSpPr/>
          <p:nvPr/>
        </p:nvCxnSpPr>
        <p:spPr>
          <a:xfrm>
            <a:off x="3938017" y="3654883"/>
            <a:ext cx="1463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5DD4BF-27BD-480B-5A0C-06A635E390CB}"/>
              </a:ext>
            </a:extLst>
          </p:cNvPr>
          <p:cNvSpPr txBox="1"/>
          <p:nvPr/>
        </p:nvSpPr>
        <p:spPr>
          <a:xfrm>
            <a:off x="6233889" y="3361255"/>
            <a:ext cx="44855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바닥부터 전부 배워야 하는 </a:t>
            </a:r>
            <a:endParaRPr lang="en-US" altLang="ko-KR" sz="3200" dirty="0"/>
          </a:p>
          <a:p>
            <a:r>
              <a:rPr lang="ko-KR" altLang="en-US" sz="3200" dirty="0"/>
              <a:t>흰 백지 상태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69F519-2143-5A17-1829-EAFE9824C5A6}"/>
              </a:ext>
            </a:extLst>
          </p:cNvPr>
          <p:cNvSpPr txBox="1"/>
          <p:nvPr/>
        </p:nvSpPr>
        <p:spPr>
          <a:xfrm>
            <a:off x="838200" y="4767755"/>
            <a:ext cx="7779694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2"/>
                </a:solidFill>
              </a:rPr>
              <a:t>위 두 가지 표현 사이의 적당한 표현을 사용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2"/>
                </a:solidFill>
              </a:rPr>
              <a:t>시간이 된다면 관련하여 알고 있는 것들을 나열하는 것을 추천</a:t>
            </a:r>
          </a:p>
        </p:txBody>
      </p:sp>
    </p:spTree>
    <p:extLst>
      <p:ext uri="{BB962C8B-B14F-4D97-AF65-F5344CB8AC3E}">
        <p14:creationId xmlns:p14="http://schemas.microsoft.com/office/powerpoint/2010/main" val="332203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DA99289-ADD0-F1B0-602E-F3C8EBBC94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</a:rPr>
              <a:t>공식 매뉴얼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49826-D3E3-A226-0CD8-8B007159F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실무 레벨의 업무에서는 참고 할 만한 블로그</a:t>
            </a:r>
            <a:r>
              <a:rPr lang="en-US" altLang="ko-KR" dirty="0"/>
              <a:t>, </a:t>
            </a:r>
            <a:r>
              <a:rPr lang="ko-KR" altLang="en-US" dirty="0"/>
              <a:t>유튜브가 없음</a:t>
            </a:r>
            <a:endParaRPr lang="en-US" altLang="ko-KR" dirty="0"/>
          </a:p>
          <a:p>
            <a:r>
              <a:rPr lang="ko-KR" altLang="en-US" dirty="0"/>
              <a:t>공식 매뉴얼을 꼼꼼하게 보고</a:t>
            </a:r>
            <a:r>
              <a:rPr lang="en-US" altLang="ko-KR" dirty="0"/>
              <a:t>, </a:t>
            </a:r>
            <a:r>
              <a:rPr lang="ko-KR" altLang="en-US" dirty="0"/>
              <a:t>공식 튜토리얼을 꼼꼼하게 보고</a:t>
            </a:r>
            <a:br>
              <a:rPr lang="en-US" altLang="ko-KR" dirty="0"/>
            </a:br>
            <a:r>
              <a:rPr lang="ko-KR" altLang="en-US" dirty="0"/>
              <a:t>그래도 안되면 제조사</a:t>
            </a:r>
            <a:r>
              <a:rPr lang="en-US" altLang="ko-KR" dirty="0"/>
              <a:t>(</a:t>
            </a:r>
            <a:r>
              <a:rPr lang="ko-KR" altLang="en-US" dirty="0"/>
              <a:t>개발사</a:t>
            </a:r>
            <a:r>
              <a:rPr lang="en-US" altLang="ko-KR" dirty="0"/>
              <a:t>) </a:t>
            </a:r>
            <a:r>
              <a:rPr lang="ko-KR" altLang="en-US" dirty="0"/>
              <a:t>기술지원 센터에 문의해야 함</a:t>
            </a:r>
            <a:endParaRPr lang="en-US" altLang="ko-KR" dirty="0"/>
          </a:p>
          <a:p>
            <a:r>
              <a:rPr lang="ko-KR" altLang="en-US" dirty="0"/>
              <a:t>슬프게도 한글 지원하는 문서도 잘 없음</a:t>
            </a:r>
            <a:br>
              <a:rPr lang="en-US" altLang="ko-KR" dirty="0"/>
            </a:br>
            <a:r>
              <a:rPr lang="en-US" altLang="ko-KR" dirty="0"/>
              <a:t>Only </a:t>
            </a:r>
            <a:r>
              <a:rPr lang="ko-KR" altLang="en-US" dirty="0"/>
              <a:t>영어</a:t>
            </a:r>
            <a:endParaRPr lang="en-US" altLang="ko-KR" dirty="0"/>
          </a:p>
          <a:p>
            <a:r>
              <a:rPr lang="ko-KR" altLang="en-US" dirty="0"/>
              <a:t>영어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D84591-408F-6DFE-2D30-2F30A8714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B5674B-F82E-83C5-400A-1394D17A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170" name="Picture 2" descr="눈물 - 뽐뿌:짤방갤러리">
            <a:extLst>
              <a:ext uri="{FF2B5EF4-FFF2-40B4-BE49-F238E27FC236}">
                <a16:creationId xmlns:a16="http://schemas.microsoft.com/office/drawing/2014/main" id="{BC07E76B-5673-3DB8-188D-B9678A0B3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611" y="3663849"/>
            <a:ext cx="3024378" cy="251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21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BF777-05D1-3589-A247-E8AD5D0E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>
                <a:solidFill>
                  <a:srgbClr val="7030A0"/>
                </a:solidFill>
              </a:rPr>
              <a:t>충분한 선행 조사</a:t>
            </a:r>
            <a:br>
              <a:rPr lang="ko-KR" altLang="en-US" sz="4400" dirty="0">
                <a:solidFill>
                  <a:srgbClr val="7030A0"/>
                </a:solidFill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9B2817-C8E3-AFB2-4E6E-E7E1CAAC1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검색 키워드 사용</a:t>
            </a:r>
            <a:endParaRPr lang="en-US" altLang="ko-KR" dirty="0"/>
          </a:p>
          <a:p>
            <a:r>
              <a:rPr lang="ko-KR" altLang="en-US" dirty="0"/>
              <a:t>검색 키워드를 위한 검색</a:t>
            </a:r>
            <a:endParaRPr lang="en-US" altLang="ko-KR" dirty="0"/>
          </a:p>
          <a:p>
            <a:r>
              <a:rPr lang="ko-KR" altLang="en-US" dirty="0"/>
              <a:t>정보의 출처로 신뢰성 확인</a:t>
            </a:r>
            <a:endParaRPr lang="en-US" altLang="ko-KR" dirty="0"/>
          </a:p>
          <a:p>
            <a:r>
              <a:rPr lang="ko-KR" altLang="en-US" dirty="0"/>
              <a:t>블로그에는 가짜가 많다</a:t>
            </a:r>
            <a:r>
              <a:rPr lang="en-US" altLang="ko-KR" dirty="0"/>
              <a:t>! </a:t>
            </a:r>
            <a:r>
              <a:rPr lang="ko-KR" altLang="en-US" dirty="0"/>
              <a:t>😵</a:t>
            </a:r>
            <a:endParaRPr lang="en-US" altLang="ko-KR" dirty="0"/>
          </a:p>
          <a:p>
            <a:r>
              <a:rPr lang="ko-KR" altLang="en-US" dirty="0"/>
              <a:t>아직은 </a:t>
            </a:r>
            <a:r>
              <a:rPr lang="en-US" altLang="ko-KR" dirty="0"/>
              <a:t>GPT</a:t>
            </a:r>
            <a:r>
              <a:rPr lang="ko-KR" altLang="en-US" dirty="0"/>
              <a:t>도 거짓말을 한다</a:t>
            </a:r>
            <a:endParaRPr lang="en-US" altLang="ko-KR" dirty="0"/>
          </a:p>
          <a:p>
            <a:pPr lvl="1"/>
            <a:r>
              <a:rPr lang="ko-KR" altLang="en-US" dirty="0"/>
              <a:t>교차검증 필수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085AA-63D0-2D5F-F22E-FBBB0702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FBE4D-CB5A-7B81-AD68-D8E156E3A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8194" name="Picture 2" descr="구글 신은 모든 것을 알고 있다 | 정하웅 - 모바일교보문고">
            <a:extLst>
              <a:ext uri="{FF2B5EF4-FFF2-40B4-BE49-F238E27FC236}">
                <a16:creationId xmlns:a16="http://schemas.microsoft.com/office/drawing/2014/main" id="{D20B5062-6057-B3CB-3CD4-6D0B8C2EC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58"/>
          <a:stretch/>
        </p:blipFill>
        <p:spPr bwMode="auto">
          <a:xfrm>
            <a:off x="6807327" y="1474271"/>
            <a:ext cx="4348353" cy="45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749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B53E8-3792-284B-38F3-0AFE7F03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>
                <a:solidFill>
                  <a:schemeClr val="accent2"/>
                </a:solidFill>
              </a:rPr>
              <a:t>커뮤니케이션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CBBF7-5A6F-F41F-BD58-96444601A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오늘 작업한 내용 </a:t>
            </a:r>
            <a:r>
              <a:rPr lang="en-US" altLang="ko-KR" dirty="0"/>
              <a:t>PR</a:t>
            </a:r>
            <a:r>
              <a:rPr lang="ko-KR" altLang="en-US" dirty="0"/>
              <a:t>해 주세요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20622-EB1F-1DF8-C5F7-2AB5E7C9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BAEDEB-BF2A-F7F7-CD63-472092F9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076" name="Picture 4" descr="PPT 발표 잘하는 법 / 꿀TIP] : 네이버 블로그">
            <a:extLst>
              <a:ext uri="{FF2B5EF4-FFF2-40B4-BE49-F238E27FC236}">
                <a16:creationId xmlns:a16="http://schemas.microsoft.com/office/drawing/2014/main" id="{805C0A1D-10F7-669C-764C-4E1DDC0C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31549"/>
            <a:ext cx="5367528" cy="331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849FB-85E2-0B09-7BCD-0CA355E3730E}"/>
              </a:ext>
            </a:extLst>
          </p:cNvPr>
          <p:cNvSpPr txBox="1"/>
          <p:nvPr/>
        </p:nvSpPr>
        <p:spPr>
          <a:xfrm>
            <a:off x="1371600" y="2904545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PR: Presentation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EDED7-8A0A-8560-9E1F-FC6ECE37DD34}"/>
              </a:ext>
            </a:extLst>
          </p:cNvPr>
          <p:cNvSpPr txBox="1"/>
          <p:nvPr/>
        </p:nvSpPr>
        <p:spPr>
          <a:xfrm>
            <a:off x="3970821" y="3954157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이게 아닌데😥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94CAD-2783-A2DF-06EB-2D74560325A0}"/>
              </a:ext>
            </a:extLst>
          </p:cNvPr>
          <p:cNvSpPr txBox="1"/>
          <p:nvPr/>
        </p:nvSpPr>
        <p:spPr>
          <a:xfrm>
            <a:off x="7006829" y="2904545"/>
            <a:ext cx="3860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PR</a:t>
            </a:r>
            <a:br>
              <a:rPr lang="en-US" altLang="ko-KR" sz="4400" dirty="0"/>
            </a:br>
            <a:r>
              <a:rPr lang="en-US" altLang="ko-KR" sz="4400" dirty="0"/>
              <a:t>&gt; Pull</a:t>
            </a:r>
            <a:r>
              <a:rPr lang="ko-KR" altLang="en-US" sz="4400" dirty="0"/>
              <a:t> </a:t>
            </a:r>
            <a:r>
              <a:rPr lang="en-US" altLang="ko-KR" sz="4400" dirty="0"/>
              <a:t>Request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742056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B53E8-3792-284B-38F3-0AFE7F03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>
                <a:solidFill>
                  <a:schemeClr val="accent2"/>
                </a:solidFill>
              </a:rPr>
              <a:t>커뮤니케이션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CBBF7-5A6F-F41F-BD58-96444601A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서로 다른 문화</a:t>
            </a:r>
            <a:r>
              <a:rPr lang="en-US" altLang="ko-KR" dirty="0"/>
              <a:t>, </a:t>
            </a:r>
            <a:r>
              <a:rPr lang="ko-KR" altLang="en-US" dirty="0"/>
              <a:t>업계</a:t>
            </a:r>
            <a:r>
              <a:rPr lang="en-US" altLang="ko-KR" dirty="0"/>
              <a:t>, </a:t>
            </a:r>
            <a:r>
              <a:rPr lang="ko-KR" altLang="en-US" dirty="0"/>
              <a:t>직종</a:t>
            </a:r>
            <a:r>
              <a:rPr lang="en-US" altLang="ko-KR" dirty="0"/>
              <a:t>, </a:t>
            </a:r>
            <a:r>
              <a:rPr lang="ko-KR" altLang="en-US" dirty="0"/>
              <a:t>직무 별로 단어 선택을 잘 해야함</a:t>
            </a:r>
            <a:endParaRPr lang="en-US" altLang="ko-KR" dirty="0"/>
          </a:p>
          <a:p>
            <a:r>
              <a:rPr lang="ko-KR" altLang="en-US" dirty="0"/>
              <a:t>가능한 축약되거나</a:t>
            </a:r>
            <a:r>
              <a:rPr lang="en-US" altLang="ko-KR" dirty="0"/>
              <a:t>(PR </a:t>
            </a:r>
            <a:r>
              <a:rPr lang="ko-KR" altLang="en-US" dirty="0"/>
              <a:t>처럼</a:t>
            </a:r>
            <a:r>
              <a:rPr lang="en-US" altLang="ko-KR" dirty="0"/>
              <a:t>) </a:t>
            </a:r>
            <a:r>
              <a:rPr lang="ko-KR" altLang="en-US" dirty="0"/>
              <a:t>중의적인 의미를 가진 말</a:t>
            </a:r>
            <a:r>
              <a:rPr lang="en-US" altLang="ko-KR" dirty="0"/>
              <a:t>(PR</a:t>
            </a:r>
            <a:r>
              <a:rPr lang="ko-KR" altLang="en-US" dirty="0"/>
              <a:t> 처럼</a:t>
            </a:r>
            <a:r>
              <a:rPr lang="en-US" altLang="ko-KR" dirty="0"/>
              <a:t>)</a:t>
            </a:r>
            <a:r>
              <a:rPr lang="ko-KR" altLang="en-US" dirty="0"/>
              <a:t>은 피하는 것이 좋음</a:t>
            </a:r>
            <a:endParaRPr lang="en-US" altLang="ko-KR" dirty="0"/>
          </a:p>
          <a:p>
            <a:r>
              <a:rPr lang="ko-KR" altLang="en-US" dirty="0"/>
              <a:t>필요시 설명이 포함된 문서</a:t>
            </a:r>
            <a:r>
              <a:rPr lang="en-US" altLang="ko-KR" dirty="0"/>
              <a:t>, </a:t>
            </a:r>
            <a:r>
              <a:rPr lang="ko-KR" altLang="en-US" dirty="0"/>
              <a:t>그림</a:t>
            </a:r>
            <a:r>
              <a:rPr lang="en-US" altLang="ko-KR" dirty="0"/>
              <a:t>, </a:t>
            </a:r>
            <a:r>
              <a:rPr lang="ko-KR" altLang="en-US" dirty="0"/>
              <a:t>도표</a:t>
            </a:r>
            <a:r>
              <a:rPr lang="en-US" altLang="ko-KR" dirty="0"/>
              <a:t>, </a:t>
            </a:r>
            <a:r>
              <a:rPr lang="ko-KR" altLang="en-US" dirty="0"/>
              <a:t>영상 등 분명하게 내용 전달이 가능한 수단을 동반하는 것이 좋음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그래서 개발자가 작성해야 하는 문서가 많음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20622-EB1F-1DF8-C5F7-2AB5E7C9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BAEDEB-BF2A-F7F7-CD63-472092F9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22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CAE5DF0-3854-C2BD-2EF5-03FE4EB133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</a:rPr>
              <a:t>스케줄링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F03D9-D9BA-924A-80D7-1DC5A09E3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보통 원대한 계획을 세우고 시간을 너무 짧게 잡는다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현실은 내 예상 보다 </a:t>
            </a:r>
            <a:r>
              <a:rPr lang="en-US" altLang="ko-KR" dirty="0"/>
              <a:t>2</a:t>
            </a:r>
            <a:r>
              <a:rPr lang="ko-KR" altLang="en-US" dirty="0"/>
              <a:t>배 길게 잡아도 </a:t>
            </a:r>
            <a:br>
              <a:rPr lang="en-US" altLang="ko-KR" dirty="0"/>
            </a:br>
            <a:r>
              <a:rPr lang="ko-KR" altLang="en-US" dirty="0"/>
              <a:t>시간이 부족하다😭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초보자라면 예상 기간의 </a:t>
            </a:r>
            <a:r>
              <a:rPr lang="en-US" altLang="ko-KR" dirty="0"/>
              <a:t>3</a:t>
            </a:r>
            <a:r>
              <a:rPr lang="ko-KR" altLang="en-US" dirty="0"/>
              <a:t>배를 잡을 것</a:t>
            </a:r>
            <a:r>
              <a:rPr lang="en-US" altLang="ko-KR" dirty="0"/>
              <a:t>!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48D87E-377A-8B73-EB73-42DFE4DC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74B72F-B6BC-687F-64DE-C9FFB507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122" name="Picture 2" descr="신입 백엔드 개발자 취업준비&amp;후기 : 자소서, 포트폴리오, 면접 TIP">
            <a:extLst>
              <a:ext uri="{FF2B5EF4-FFF2-40B4-BE49-F238E27FC236}">
                <a16:creationId xmlns:a16="http://schemas.microsoft.com/office/drawing/2014/main" id="{1155FAB8-EA37-FA6C-2074-DD1111B6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574" y="2498339"/>
            <a:ext cx="3711226" cy="367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70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20764-B4FB-F4B6-333D-FF5A06FC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>
                <a:solidFill>
                  <a:srgbClr val="002060"/>
                </a:solidFill>
              </a:rPr>
              <a:t>수 많은 문서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9E418-2898-6F79-007F-26E10D32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43A7A4-F25F-ED82-EE72-E831F2D3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8750EA7-C744-EE7E-AF4D-19B011EDB62D}"/>
              </a:ext>
            </a:extLst>
          </p:cNvPr>
          <p:cNvGrpSpPr/>
          <p:nvPr/>
        </p:nvGrpSpPr>
        <p:grpSpPr>
          <a:xfrm>
            <a:off x="3359129" y="1459865"/>
            <a:ext cx="7031503" cy="4787782"/>
            <a:chOff x="4358873" y="1398905"/>
            <a:chExt cx="7031503" cy="47877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D5DFF8-1E7B-E745-CBC8-E8C2ACCA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8873" y="1398905"/>
              <a:ext cx="7031503" cy="4787782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3D611C5-1302-52AE-870F-BD0A3AC74414}"/>
                </a:ext>
              </a:extLst>
            </p:cNvPr>
            <p:cNvCxnSpPr/>
            <p:nvPr/>
          </p:nvCxnSpPr>
          <p:spPr>
            <a:xfrm>
              <a:off x="4791456" y="5498592"/>
              <a:ext cx="524256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6EE853A-7511-E257-E4DD-598465290BF7}"/>
              </a:ext>
            </a:extLst>
          </p:cNvPr>
          <p:cNvSpPr txBox="1"/>
          <p:nvPr/>
        </p:nvSpPr>
        <p:spPr>
          <a:xfrm>
            <a:off x="807953" y="3788627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2007</a:t>
            </a:r>
            <a:r>
              <a:rPr lang="ko-KR" altLang="en-US" sz="2800" dirty="0"/>
              <a:t>년부터 내려온 전통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731FC01-6511-EA42-C23A-51DC18D2CC7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660383" y="4311847"/>
            <a:ext cx="991354" cy="969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75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20764-B4FB-F4B6-333D-FF5A06FC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>
                <a:solidFill>
                  <a:schemeClr val="accent5"/>
                </a:solidFill>
              </a:rPr>
              <a:t>보고</a:t>
            </a:r>
            <a:r>
              <a:rPr lang="en-US" altLang="ko-KR" sz="4400" dirty="0">
                <a:solidFill>
                  <a:schemeClr val="accent5"/>
                </a:solidFill>
              </a:rPr>
              <a:t>(Report)</a:t>
            </a:r>
            <a:endParaRPr lang="ko-KR" altLang="en-US" sz="4400" dirty="0">
              <a:solidFill>
                <a:schemeClr val="accent5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9E418-2898-6F79-007F-26E10D32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43A7A4-F25F-ED82-EE72-E831F2D3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 descr="손가락을 올리는 어린 중국인 소년">
            <a:extLst>
              <a:ext uri="{FF2B5EF4-FFF2-40B4-BE49-F238E27FC236}">
                <a16:creationId xmlns:a16="http://schemas.microsoft.com/office/drawing/2014/main" id="{B9F2CAA8-73ED-446D-20FA-034178B8F5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74"/>
          <a:stretch/>
        </p:blipFill>
        <p:spPr>
          <a:xfrm>
            <a:off x="2304614" y="2807718"/>
            <a:ext cx="2146064" cy="2861562"/>
          </a:xfrm>
          <a:prstGeom prst="rect">
            <a:avLst/>
          </a:prstGeom>
        </p:spPr>
      </p:pic>
      <p:pic>
        <p:nvPicPr>
          <p:cNvPr id="9" name="그림 8" descr="셋을 세는 남성 기업인">
            <a:extLst>
              <a:ext uri="{FF2B5EF4-FFF2-40B4-BE49-F238E27FC236}">
                <a16:creationId xmlns:a16="http://schemas.microsoft.com/office/drawing/2014/main" id="{CDF4D25B-7892-B418-2941-B9F1FD652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40"/>
          <a:stretch/>
        </p:blipFill>
        <p:spPr>
          <a:xfrm>
            <a:off x="6096000" y="2512749"/>
            <a:ext cx="3872366" cy="3156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76024E-2E5A-D038-A30B-E31920CEE4FA}"/>
              </a:ext>
            </a:extLst>
          </p:cNvPr>
          <p:cNvSpPr txBox="1"/>
          <p:nvPr/>
        </p:nvSpPr>
        <p:spPr>
          <a:xfrm>
            <a:off x="1659156" y="1997285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“A + B = 1 </a:t>
            </a:r>
            <a:r>
              <a:rPr lang="ko-KR" altLang="en-US" sz="3600" dirty="0"/>
              <a:t>입니다</a:t>
            </a:r>
            <a:r>
              <a:rPr lang="en-US" altLang="ko-KR" sz="3600" dirty="0"/>
              <a:t>”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EB1C2-F20D-070D-E313-F9000186B1CA}"/>
              </a:ext>
            </a:extLst>
          </p:cNvPr>
          <p:cNvSpPr txBox="1"/>
          <p:nvPr/>
        </p:nvSpPr>
        <p:spPr>
          <a:xfrm>
            <a:off x="6415829" y="1784367"/>
            <a:ext cx="4038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“</a:t>
            </a:r>
            <a:r>
              <a:rPr lang="ko-KR" altLang="en-US" sz="3600" dirty="0"/>
              <a:t>그럼 </a:t>
            </a:r>
            <a:r>
              <a:rPr lang="en-US" altLang="ko-KR" sz="3600" dirty="0"/>
              <a:t>3</a:t>
            </a:r>
            <a:r>
              <a:rPr lang="ko-KR" altLang="en-US" sz="3600" dirty="0"/>
              <a:t>개를 주세요</a:t>
            </a:r>
            <a:r>
              <a:rPr lang="en-US" altLang="ko-KR" sz="3600" dirty="0"/>
              <a:t>!”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4869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F070E-3863-4364-A6A8-B05511038888}" type="datetime6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2024년 12월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18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6EF21-86B6-2E1C-3679-587F09ED0798}"/>
              </a:ext>
            </a:extLst>
          </p:cNvPr>
          <p:cNvSpPr txBox="1"/>
          <p:nvPr/>
        </p:nvSpPr>
        <p:spPr>
          <a:xfrm>
            <a:off x="3827829" y="2620827"/>
            <a:ext cx="47436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/>
              <a:t>팀 프로젝트를 통한</a:t>
            </a:r>
            <a:endParaRPr lang="en-US" altLang="ko-KR" sz="4800" dirty="0"/>
          </a:p>
          <a:p>
            <a:pPr algn="ctr"/>
            <a:r>
              <a:rPr lang="ko-KR" altLang="en-US" sz="4800" dirty="0"/>
              <a:t>연습이 필요 🤗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E8214-D5F8-EBD9-7E5F-15F6E64D3F51}"/>
              </a:ext>
            </a:extLst>
          </p:cNvPr>
          <p:cNvSpPr txBox="1"/>
          <p:nvPr/>
        </p:nvSpPr>
        <p:spPr>
          <a:xfrm>
            <a:off x="971721" y="1225600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</a:rPr>
              <a:t>정확한 용어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A519D-43CE-4F76-DFB9-16ACCBA47010}"/>
              </a:ext>
            </a:extLst>
          </p:cNvPr>
          <p:cNvSpPr txBox="1"/>
          <p:nvPr/>
        </p:nvSpPr>
        <p:spPr>
          <a:xfrm>
            <a:off x="420604" y="3051714"/>
            <a:ext cx="2529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</a:rPr>
              <a:t>공식 매뉴얼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D52F9-CA22-052C-60CF-FC18115DB6AD}"/>
              </a:ext>
            </a:extLst>
          </p:cNvPr>
          <p:cNvSpPr txBox="1"/>
          <p:nvPr/>
        </p:nvSpPr>
        <p:spPr>
          <a:xfrm>
            <a:off x="1078244" y="4826992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7030A0"/>
                </a:solidFill>
              </a:rPr>
              <a:t>충분한 선행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5C9D0-46D2-63D5-2FAB-041D24656AF8}"/>
              </a:ext>
            </a:extLst>
          </p:cNvPr>
          <p:cNvSpPr txBox="1"/>
          <p:nvPr/>
        </p:nvSpPr>
        <p:spPr>
          <a:xfrm>
            <a:off x="9448800" y="2914179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</a:rPr>
              <a:t>스케줄링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D36F4-66B1-BF66-2D45-34EEC7B10E5A}"/>
              </a:ext>
            </a:extLst>
          </p:cNvPr>
          <p:cNvSpPr txBox="1"/>
          <p:nvPr/>
        </p:nvSpPr>
        <p:spPr>
          <a:xfrm>
            <a:off x="8327690" y="1225600"/>
            <a:ext cx="2848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</a:rPr>
              <a:t>커뮤니케이션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CDC45-4A47-0103-37C4-3C2227078324}"/>
              </a:ext>
            </a:extLst>
          </p:cNvPr>
          <p:cNvSpPr txBox="1"/>
          <p:nvPr/>
        </p:nvSpPr>
        <p:spPr>
          <a:xfrm>
            <a:off x="8424671" y="4924514"/>
            <a:ext cx="2654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002060"/>
                </a:solidFill>
              </a:rPr>
              <a:t>수 많은 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07B42-7E60-4CA7-67D9-469C41536C4F}"/>
              </a:ext>
            </a:extLst>
          </p:cNvPr>
          <p:cNvSpPr txBox="1"/>
          <p:nvPr/>
        </p:nvSpPr>
        <p:spPr>
          <a:xfrm>
            <a:off x="5205371" y="5169223"/>
            <a:ext cx="3002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5"/>
                </a:solidFill>
              </a:rPr>
              <a:t>보고</a:t>
            </a:r>
            <a:r>
              <a:rPr lang="en-US" altLang="ko-KR" sz="4000" dirty="0">
                <a:solidFill>
                  <a:schemeClr val="accent5"/>
                </a:solidFill>
              </a:rPr>
              <a:t>(Report)</a:t>
            </a:r>
            <a:endParaRPr lang="ko-KR" altLang="en-US" sz="4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404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F070E-3863-4364-A6A8-B05511038888}" type="datetime6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2024년 12월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19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6EF21-86B6-2E1C-3679-587F09ED0798}"/>
              </a:ext>
            </a:extLst>
          </p:cNvPr>
          <p:cNvSpPr txBox="1"/>
          <p:nvPr/>
        </p:nvSpPr>
        <p:spPr>
          <a:xfrm>
            <a:off x="2567158" y="2659863"/>
            <a:ext cx="7057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/>
              <a:t>프로젝트 운영 방식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3284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189FC-71E9-8603-4194-59ADB1DE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561D7E-E5CD-21F8-3CEA-7E3874E9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9218" name="Picture 2" descr="영감을 주는 인용구, 영감 인용구, 웃긴 인용구">
            <a:extLst>
              <a:ext uri="{FF2B5EF4-FFF2-40B4-BE49-F238E27FC236}">
                <a16:creationId xmlns:a16="http://schemas.microsoft.com/office/drawing/2014/main" id="{7F7ADD2B-5E00-9159-1C74-020F01F92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" b="66046"/>
          <a:stretch/>
        </p:blipFill>
        <p:spPr bwMode="auto">
          <a:xfrm>
            <a:off x="377063" y="1277710"/>
            <a:ext cx="6035929" cy="37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영감을 주는 인용구, 영감 인용구, 웃긴 인용구">
            <a:extLst>
              <a:ext uri="{FF2B5EF4-FFF2-40B4-BE49-F238E27FC236}">
                <a16:creationId xmlns:a16="http://schemas.microsoft.com/office/drawing/2014/main" id="{D41C11DD-7D48-BF90-F2B9-2E3BE9489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6" b="35466"/>
          <a:stretch/>
        </p:blipFill>
        <p:spPr bwMode="auto">
          <a:xfrm>
            <a:off x="5871544" y="1467091"/>
            <a:ext cx="6134472" cy="35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33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6BA44-5FA3-08A0-8F67-33F8D7D6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운영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6528A-C235-9737-E68C-606ECC27D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공학 </a:t>
            </a:r>
            <a:r>
              <a:rPr lang="en-US" altLang="ko-KR" dirty="0"/>
              <a:t>– </a:t>
            </a:r>
            <a:r>
              <a:rPr lang="ko-KR" altLang="en-US" dirty="0"/>
              <a:t>개발 방법론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189FC-71E9-8603-4194-59ADB1DE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561D7E-E5CD-21F8-3CEA-7E3874E9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2CF44D2-D3F2-8EB8-CFB1-315E83503871}"/>
              </a:ext>
            </a:extLst>
          </p:cNvPr>
          <p:cNvSpPr/>
          <p:nvPr/>
        </p:nvSpPr>
        <p:spPr>
          <a:xfrm>
            <a:off x="838200" y="2522919"/>
            <a:ext cx="2109216" cy="5372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 절차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B5205CC-838D-845C-0752-C4E827EC5DDC}"/>
              </a:ext>
            </a:extLst>
          </p:cNvPr>
          <p:cNvSpPr/>
          <p:nvPr/>
        </p:nvSpPr>
        <p:spPr>
          <a:xfrm>
            <a:off x="838200" y="3160363"/>
            <a:ext cx="2109216" cy="5372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 방법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5A9106-0DE5-C861-D045-0B643497AB2C}"/>
              </a:ext>
            </a:extLst>
          </p:cNvPr>
          <p:cNvSpPr/>
          <p:nvPr/>
        </p:nvSpPr>
        <p:spPr>
          <a:xfrm>
            <a:off x="838200" y="3796465"/>
            <a:ext cx="2109216" cy="5372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산출물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AB669C4-F44E-7DD0-7011-7E32A8532BD6}"/>
              </a:ext>
            </a:extLst>
          </p:cNvPr>
          <p:cNvSpPr/>
          <p:nvPr/>
        </p:nvSpPr>
        <p:spPr>
          <a:xfrm>
            <a:off x="838200" y="4426778"/>
            <a:ext cx="2109216" cy="5372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40CB92-1EC6-0BCB-605E-E2B179E9888C}"/>
              </a:ext>
            </a:extLst>
          </p:cNvPr>
          <p:cNvSpPr/>
          <p:nvPr/>
        </p:nvSpPr>
        <p:spPr>
          <a:xfrm>
            <a:off x="838200" y="5058852"/>
            <a:ext cx="2109216" cy="5372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기법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B508DA-9F2A-35E4-AF68-B961019D662F}"/>
              </a:ext>
            </a:extLst>
          </p:cNvPr>
          <p:cNvSpPr/>
          <p:nvPr/>
        </p:nvSpPr>
        <p:spPr>
          <a:xfrm>
            <a:off x="838200" y="5691748"/>
            <a:ext cx="2109216" cy="53727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FD3ABB8-72F4-6840-C58A-F73BCF090D40}"/>
              </a:ext>
            </a:extLst>
          </p:cNvPr>
          <p:cNvSpPr/>
          <p:nvPr/>
        </p:nvSpPr>
        <p:spPr>
          <a:xfrm>
            <a:off x="3624072" y="2525269"/>
            <a:ext cx="7729728" cy="53727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소프트웨어를 개발에 필요한 작업들의 진행 순서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C20F5E-528D-67EC-76BC-4CD653E6B3EE}"/>
              </a:ext>
            </a:extLst>
          </p:cNvPr>
          <p:cNvSpPr/>
          <p:nvPr/>
        </p:nvSpPr>
        <p:spPr>
          <a:xfrm>
            <a:off x="3624072" y="3162713"/>
            <a:ext cx="7729728" cy="53727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작업마다 수행하는 일</a:t>
            </a:r>
            <a:r>
              <a:rPr lang="en-US" altLang="ko-KR" dirty="0"/>
              <a:t>, </a:t>
            </a:r>
            <a:r>
              <a:rPr lang="ko-KR" altLang="en-US" dirty="0"/>
              <a:t>담당자</a:t>
            </a:r>
            <a:r>
              <a:rPr lang="en-US" altLang="ko-KR" dirty="0"/>
              <a:t>, </a:t>
            </a:r>
            <a:r>
              <a:rPr lang="ko-KR" altLang="en-US" dirty="0"/>
              <a:t>예상 소요 시간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DA4EB79-8B4E-91AD-CB52-D239072FA6B3}"/>
              </a:ext>
            </a:extLst>
          </p:cNvPr>
          <p:cNvSpPr/>
          <p:nvPr/>
        </p:nvSpPr>
        <p:spPr>
          <a:xfrm>
            <a:off x="3624072" y="3798815"/>
            <a:ext cx="7729728" cy="53727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작업을 수행하면서 작성하게 되는 각종 문서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AE2EFF8-646D-6215-5BB0-E16B33E19A34}"/>
              </a:ext>
            </a:extLst>
          </p:cNvPr>
          <p:cNvSpPr/>
          <p:nvPr/>
        </p:nvSpPr>
        <p:spPr>
          <a:xfrm>
            <a:off x="3624072" y="4429128"/>
            <a:ext cx="7729728" cy="53727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 과정을 어떻게 파악하고 제어하고 감독할 것인지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9142542-0444-9277-4BBC-D34B3E03F0CB}"/>
              </a:ext>
            </a:extLst>
          </p:cNvPr>
          <p:cNvSpPr/>
          <p:nvPr/>
        </p:nvSpPr>
        <p:spPr>
          <a:xfrm>
            <a:off x="3624072" y="5061202"/>
            <a:ext cx="7729728" cy="53727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작업에 필요한 기술</a:t>
            </a:r>
            <a:r>
              <a:rPr lang="en-US" altLang="ko-KR" dirty="0"/>
              <a:t>, </a:t>
            </a:r>
            <a:r>
              <a:rPr lang="ko-KR" altLang="en-US" dirty="0"/>
              <a:t>기법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5058E5F-DB0A-ED82-C80A-7126A6F29B10}"/>
              </a:ext>
            </a:extLst>
          </p:cNvPr>
          <p:cNvSpPr/>
          <p:nvPr/>
        </p:nvSpPr>
        <p:spPr>
          <a:xfrm>
            <a:off x="3624072" y="5694098"/>
            <a:ext cx="7729728" cy="53727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작업에 필요한 기술</a:t>
            </a:r>
            <a:r>
              <a:rPr lang="en-US" altLang="ko-KR" dirty="0"/>
              <a:t>, </a:t>
            </a:r>
            <a:r>
              <a:rPr lang="ko-KR" altLang="en-US" dirty="0"/>
              <a:t>기법을 구현하기 위한 도구 </a:t>
            </a:r>
            <a:r>
              <a:rPr lang="en-US" altLang="ko-KR" dirty="0"/>
              <a:t>(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문서 제작</a:t>
            </a:r>
            <a:r>
              <a:rPr lang="en-US" altLang="ko-KR" dirty="0"/>
              <a:t>, </a:t>
            </a:r>
            <a:r>
              <a:rPr lang="ko-KR" altLang="en-US" dirty="0"/>
              <a:t>테스트 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4871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6BA44-5FA3-08A0-8F67-33F8D7D6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공학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6528A-C235-9737-E68C-606ECC27D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방법론의 종류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189FC-71E9-8603-4194-59ADB1DE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561D7E-E5CD-21F8-3CEA-7E3874E9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776E4AC8-5F86-8640-4AE2-7D843ABA22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016752"/>
              </p:ext>
            </p:extLst>
          </p:nvPr>
        </p:nvGraphicFramePr>
        <p:xfrm>
          <a:off x="2032000" y="2365248"/>
          <a:ext cx="8128000" cy="3773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889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6BA44-5FA3-08A0-8F67-33F8D7D6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공학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6528A-C235-9737-E68C-606ECC27D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폭포수 모델 </a:t>
            </a:r>
            <a:r>
              <a:rPr lang="en-US" altLang="ko-KR" dirty="0"/>
              <a:t>– “</a:t>
            </a:r>
            <a:r>
              <a:rPr lang="ko-KR" altLang="en-US" dirty="0"/>
              <a:t>확실해지면 일 하자</a:t>
            </a:r>
            <a:r>
              <a:rPr lang="en-US" altLang="ko-KR" dirty="0"/>
              <a:t>”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189FC-71E9-8603-4194-59ADB1DE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561D7E-E5CD-21F8-3CEA-7E3874E9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4319FF-B455-29BD-C932-E38609F9D4C9}"/>
              </a:ext>
            </a:extLst>
          </p:cNvPr>
          <p:cNvGrpSpPr/>
          <p:nvPr/>
        </p:nvGrpSpPr>
        <p:grpSpPr>
          <a:xfrm>
            <a:off x="2093976" y="2485978"/>
            <a:ext cx="8004048" cy="3556873"/>
            <a:chOff x="2231136" y="2534746"/>
            <a:chExt cx="8004048" cy="355687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065B5B2-488F-95F1-A5F5-C56B180EACB6}"/>
                </a:ext>
              </a:extLst>
            </p:cNvPr>
            <p:cNvGrpSpPr/>
            <p:nvPr/>
          </p:nvGrpSpPr>
          <p:grpSpPr>
            <a:xfrm>
              <a:off x="2231136" y="2534746"/>
              <a:ext cx="3669792" cy="612648"/>
              <a:chOff x="2019168" y="2816352"/>
              <a:chExt cx="3669792" cy="612648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700C78-AF02-C912-393F-B00D204D5DCD}"/>
                  </a:ext>
                </a:extLst>
              </p:cNvPr>
              <p:cNvSpPr/>
              <p:nvPr/>
            </p:nvSpPr>
            <p:spPr>
              <a:xfrm>
                <a:off x="2019168" y="2816352"/>
                <a:ext cx="2828544" cy="612648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요구사항 정의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설계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  <p:sp>
            <p:nvSpPr>
              <p:cNvPr id="11" name="화살표: 위로 굽음 10">
                <a:extLst>
                  <a:ext uri="{FF2B5EF4-FFF2-40B4-BE49-F238E27FC236}">
                    <a16:creationId xmlns:a16="http://schemas.microsoft.com/office/drawing/2014/main" id="{76E7F4F9-1CA8-5852-0F96-E60247D06CAF}"/>
                  </a:ext>
                </a:extLst>
              </p:cNvPr>
              <p:cNvSpPr/>
              <p:nvPr/>
            </p:nvSpPr>
            <p:spPr>
              <a:xfrm flipV="1">
                <a:off x="4908672" y="3122676"/>
                <a:ext cx="780288" cy="304800"/>
              </a:xfrm>
              <a:prstGeom prst="bentUpArrow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6625CFA-2884-201C-5AE4-8ACCD5C588D8}"/>
                </a:ext>
              </a:extLst>
            </p:cNvPr>
            <p:cNvGrpSpPr/>
            <p:nvPr/>
          </p:nvGrpSpPr>
          <p:grpSpPr>
            <a:xfrm>
              <a:off x="3457824" y="3291014"/>
              <a:ext cx="3669792" cy="612648"/>
              <a:chOff x="2019168" y="2816352"/>
              <a:chExt cx="3669792" cy="612648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B34E236E-38D7-2760-C62F-52358614D1B7}"/>
                  </a:ext>
                </a:extLst>
              </p:cNvPr>
              <p:cNvSpPr/>
              <p:nvPr/>
            </p:nvSpPr>
            <p:spPr>
              <a:xfrm>
                <a:off x="2019168" y="2816352"/>
                <a:ext cx="2828544" cy="61264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디자인</a:t>
                </a:r>
              </a:p>
            </p:txBody>
          </p:sp>
          <p:sp>
            <p:nvSpPr>
              <p:cNvPr id="16" name="화살표: 위로 굽음 15">
                <a:extLst>
                  <a:ext uri="{FF2B5EF4-FFF2-40B4-BE49-F238E27FC236}">
                    <a16:creationId xmlns:a16="http://schemas.microsoft.com/office/drawing/2014/main" id="{6848E932-4BBD-5933-D03F-F7BE74868A4D}"/>
                  </a:ext>
                </a:extLst>
              </p:cNvPr>
              <p:cNvSpPr/>
              <p:nvPr/>
            </p:nvSpPr>
            <p:spPr>
              <a:xfrm flipV="1">
                <a:off x="4908672" y="3122676"/>
                <a:ext cx="780288" cy="304800"/>
              </a:xfrm>
              <a:prstGeom prst="bentUpArrow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43832F1-92AD-1630-E8D9-DEE7DB8AA102}"/>
                </a:ext>
              </a:extLst>
            </p:cNvPr>
            <p:cNvGrpSpPr/>
            <p:nvPr/>
          </p:nvGrpSpPr>
          <p:grpSpPr>
            <a:xfrm>
              <a:off x="4872096" y="4042474"/>
              <a:ext cx="3669792" cy="612648"/>
              <a:chOff x="2019168" y="2816352"/>
              <a:chExt cx="3669792" cy="61264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4EAB0AC-8103-3AF4-4AC2-778A4BCCD40E}"/>
                  </a:ext>
                </a:extLst>
              </p:cNvPr>
              <p:cNvSpPr/>
              <p:nvPr/>
            </p:nvSpPr>
            <p:spPr>
              <a:xfrm>
                <a:off x="2019168" y="2816352"/>
                <a:ext cx="2828544" cy="61264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002060"/>
                    </a:solidFill>
                  </a:rPr>
                  <a:t>개발</a:t>
                </a:r>
              </a:p>
            </p:txBody>
          </p:sp>
          <p:sp>
            <p:nvSpPr>
              <p:cNvPr id="19" name="화살표: 위로 굽음 18">
                <a:extLst>
                  <a:ext uri="{FF2B5EF4-FFF2-40B4-BE49-F238E27FC236}">
                    <a16:creationId xmlns:a16="http://schemas.microsoft.com/office/drawing/2014/main" id="{241F887C-CD03-6CBB-00AD-91654CD4909D}"/>
                  </a:ext>
                </a:extLst>
              </p:cNvPr>
              <p:cNvSpPr/>
              <p:nvPr/>
            </p:nvSpPr>
            <p:spPr>
              <a:xfrm flipV="1">
                <a:off x="4908672" y="3122676"/>
                <a:ext cx="780288" cy="304800"/>
              </a:xfrm>
              <a:prstGeom prst="bentUpArrow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97FD57C-33DD-02BA-DC86-7FAF0BAD22E6}"/>
                </a:ext>
              </a:extLst>
            </p:cNvPr>
            <p:cNvGrpSpPr/>
            <p:nvPr/>
          </p:nvGrpSpPr>
          <p:grpSpPr>
            <a:xfrm>
              <a:off x="6121776" y="4767231"/>
              <a:ext cx="3669792" cy="612648"/>
              <a:chOff x="2019168" y="2816352"/>
              <a:chExt cx="3669792" cy="612648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AACD3509-851D-B114-9A75-79C29FDF7446}"/>
                  </a:ext>
                </a:extLst>
              </p:cNvPr>
              <p:cNvSpPr/>
              <p:nvPr/>
            </p:nvSpPr>
            <p:spPr>
              <a:xfrm>
                <a:off x="2019168" y="2816352"/>
                <a:ext cx="2828544" cy="61264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002060"/>
                    </a:solidFill>
                  </a:rPr>
                  <a:t>테스트</a:t>
                </a:r>
              </a:p>
            </p:txBody>
          </p:sp>
          <p:sp>
            <p:nvSpPr>
              <p:cNvPr id="22" name="화살표: 위로 굽음 21">
                <a:extLst>
                  <a:ext uri="{FF2B5EF4-FFF2-40B4-BE49-F238E27FC236}">
                    <a16:creationId xmlns:a16="http://schemas.microsoft.com/office/drawing/2014/main" id="{58A7C0A7-2500-E54D-6ADF-319F25A179FF}"/>
                  </a:ext>
                </a:extLst>
              </p:cNvPr>
              <p:cNvSpPr/>
              <p:nvPr/>
            </p:nvSpPr>
            <p:spPr>
              <a:xfrm flipV="1">
                <a:off x="4908672" y="3122676"/>
                <a:ext cx="780288" cy="304800"/>
              </a:xfrm>
              <a:prstGeom prst="bentUpArrow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569D658-A906-630F-9B02-64D214D8F6F3}"/>
                </a:ext>
              </a:extLst>
            </p:cNvPr>
            <p:cNvSpPr/>
            <p:nvPr/>
          </p:nvSpPr>
          <p:spPr>
            <a:xfrm>
              <a:off x="7406640" y="5478971"/>
              <a:ext cx="2828544" cy="61264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2060"/>
                  </a:solidFill>
                </a:rPr>
                <a:t>배포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535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6BA44-5FA3-08A0-8F67-33F8D7D6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공학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6528A-C235-9737-E68C-606ECC27D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애자일 모델 </a:t>
            </a:r>
            <a:r>
              <a:rPr lang="en-US" altLang="ko-KR" dirty="0"/>
              <a:t>– “</a:t>
            </a:r>
            <a:r>
              <a:rPr lang="ko-KR" altLang="en-US" dirty="0"/>
              <a:t>일단 뭐 라도 빨리 좀 만들어 보자</a:t>
            </a:r>
            <a:r>
              <a:rPr lang="en-US" altLang="ko-KR" dirty="0"/>
              <a:t>”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189FC-71E9-8603-4194-59ADB1DE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561D7E-E5CD-21F8-3CEA-7E3874E9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0D314A60-D084-03DA-319F-54351CE9DF49}"/>
              </a:ext>
            </a:extLst>
          </p:cNvPr>
          <p:cNvSpPr txBox="1"/>
          <p:nvPr/>
        </p:nvSpPr>
        <p:spPr>
          <a:xfrm>
            <a:off x="1039368" y="2345174"/>
            <a:ext cx="6102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http://agilemanifesto.org/iso/ko/manifesto.html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2A3902E-8116-63A6-1D8A-A64E64F2CD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589780"/>
              </p:ext>
            </p:extLst>
          </p:nvPr>
        </p:nvGraphicFramePr>
        <p:xfrm>
          <a:off x="1039368" y="3234056"/>
          <a:ext cx="3118104" cy="2306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1B0E128-7924-8719-D382-37AE35CAC0A8}"/>
              </a:ext>
            </a:extLst>
          </p:cNvPr>
          <p:cNvSpPr/>
          <p:nvPr/>
        </p:nvSpPr>
        <p:spPr>
          <a:xfrm>
            <a:off x="3206496" y="5843416"/>
            <a:ext cx="6242304" cy="393512"/>
          </a:xfrm>
          <a:prstGeom prst="rightArrow">
            <a:avLst>
              <a:gd name="adj1" fmla="val 56860"/>
              <a:gd name="adj2" fmla="val 54813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배포 및 유지보수</a:t>
            </a: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39B35B62-AA88-AFB1-ED91-2CFCF6431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9411243"/>
              </p:ext>
            </p:extLst>
          </p:nvPr>
        </p:nvGraphicFramePr>
        <p:xfrm>
          <a:off x="4637532" y="3234055"/>
          <a:ext cx="3118104" cy="2306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25675584-D8F0-B8AA-9939-250BFB8448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5793468"/>
              </p:ext>
            </p:extLst>
          </p:nvPr>
        </p:nvGraphicFramePr>
        <p:xfrm>
          <a:off x="8292084" y="3234055"/>
          <a:ext cx="3118104" cy="2306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20E4ED0-40F6-1A2D-F7B3-F53F7FF7AAC7}"/>
              </a:ext>
            </a:extLst>
          </p:cNvPr>
          <p:cNvSpPr/>
          <p:nvPr/>
        </p:nvSpPr>
        <p:spPr>
          <a:xfrm>
            <a:off x="4255008" y="4145280"/>
            <a:ext cx="326136" cy="19507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69C8256-CA26-428C-B596-7B2AD34E9ADA}"/>
              </a:ext>
            </a:extLst>
          </p:cNvPr>
          <p:cNvSpPr/>
          <p:nvPr/>
        </p:nvSpPr>
        <p:spPr>
          <a:xfrm>
            <a:off x="7860792" y="4145280"/>
            <a:ext cx="326136" cy="19507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F37BE7-542A-4254-8FD1-9AE272B71D74}"/>
              </a:ext>
            </a:extLst>
          </p:cNvPr>
          <p:cNvSpPr txBox="1"/>
          <p:nvPr/>
        </p:nvSpPr>
        <p:spPr>
          <a:xfrm>
            <a:off x="2050917" y="4523232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스프린트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61716F-B033-4003-74AE-27A459042F26}"/>
              </a:ext>
            </a:extLst>
          </p:cNvPr>
          <p:cNvSpPr txBox="1"/>
          <p:nvPr/>
        </p:nvSpPr>
        <p:spPr>
          <a:xfrm>
            <a:off x="5654608" y="452323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스프린트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D23CA-AEDF-9B6A-E78C-FDA74DB254A6}"/>
              </a:ext>
            </a:extLst>
          </p:cNvPr>
          <p:cNvSpPr txBox="1"/>
          <p:nvPr/>
        </p:nvSpPr>
        <p:spPr>
          <a:xfrm>
            <a:off x="9292329" y="452323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스프린트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715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659E2-7B98-18E7-1AE8-CA19DEF6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모델에 따른 개발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77296B-C8CD-88FE-4CAB-BFCE085DC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스프린트 주기는 어떻게 정할지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일반적으로 요구사항을 기준으로 스프린트 주기를 정함</a:t>
            </a:r>
            <a:br>
              <a:rPr lang="en-US" altLang="ko-KR" dirty="0"/>
            </a:b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어떤 문서를 누가 기록할지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문서 예시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sz="2400" dirty="0"/>
              <a:t>회의록 </a:t>
            </a:r>
            <a:r>
              <a:rPr lang="en-US" altLang="ko-KR" sz="2400" dirty="0"/>
              <a:t>- </a:t>
            </a:r>
            <a:r>
              <a:rPr lang="ko-KR" altLang="en-US" sz="2400" dirty="0"/>
              <a:t>누가 어떤 발언까지 기록</a:t>
            </a: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ko-KR" altLang="en-US" sz="2400" dirty="0"/>
              <a:t>요구사항 분석 </a:t>
            </a:r>
            <a:r>
              <a:rPr lang="en-US" altLang="ko-KR" sz="2400" dirty="0"/>
              <a:t>- </a:t>
            </a:r>
            <a:r>
              <a:rPr lang="ko-KR" altLang="en-US" sz="2400" dirty="0"/>
              <a:t>어떤 요구가 있었고</a:t>
            </a:r>
            <a:r>
              <a:rPr lang="en-US" altLang="ko-KR" sz="2400" dirty="0"/>
              <a:t>, </a:t>
            </a:r>
            <a:r>
              <a:rPr lang="ko-KR" altLang="en-US" sz="2400" dirty="0"/>
              <a:t>어떤 단위로 나눌지</a:t>
            </a: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ko-KR" altLang="en-US" sz="2400" dirty="0"/>
              <a:t>기능 명세 </a:t>
            </a:r>
            <a:r>
              <a:rPr lang="en-US" altLang="ko-KR" sz="2400" dirty="0"/>
              <a:t>- </a:t>
            </a:r>
            <a:r>
              <a:rPr lang="ko-KR" altLang="en-US" sz="2400" dirty="0"/>
              <a:t>구체적으로 어떤 기능들을 누가 언제까지</a:t>
            </a: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ko-KR" altLang="en-US" sz="2400" dirty="0"/>
              <a:t>기타 등등</a:t>
            </a:r>
            <a:endParaRPr lang="en-US" altLang="ko-KR" sz="2400" dirty="0"/>
          </a:p>
          <a:p>
            <a:pPr marL="971550" lvl="1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FD811-D893-15E0-DCB2-ACBF83FC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B19E41-9E90-01A1-3812-16A6FE8D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64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659E2-7B98-18E7-1AE8-CA19DEF6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애자일 모델에 따른 개발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77296B-C8CD-88FE-4CAB-BFCE085DC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dirty="0"/>
              <a:t>어떤 툴을 사용할지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SW </a:t>
            </a:r>
            <a:r>
              <a:rPr lang="ko-KR" altLang="en-US" dirty="0"/>
              <a:t>개발 툴 및 라이브러리</a:t>
            </a:r>
            <a:r>
              <a:rPr lang="en-US" altLang="ko-KR" dirty="0"/>
              <a:t>, </a:t>
            </a:r>
            <a:r>
              <a:rPr lang="ko-KR" altLang="en-US" dirty="0"/>
              <a:t>사용언어 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버전에 따라 차이가 많기 때문에 꼭 버전까지 적어줄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문서 작성 </a:t>
            </a:r>
            <a:r>
              <a:rPr lang="en-US" altLang="ko-KR" dirty="0"/>
              <a:t>(MS Office, Notion, Obsidian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스케줄 관리 </a:t>
            </a:r>
            <a:r>
              <a:rPr lang="en-US" altLang="ko-KR" dirty="0"/>
              <a:t>(Jira, </a:t>
            </a:r>
            <a:r>
              <a:rPr lang="en-US" altLang="ko-KR" dirty="0" err="1"/>
              <a:t>ClickUp</a:t>
            </a:r>
            <a:r>
              <a:rPr lang="en-US" altLang="ko-KR" dirty="0"/>
              <a:t>, Asana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커뮤니케이션 </a:t>
            </a:r>
            <a:r>
              <a:rPr lang="en-US" altLang="ko-KR" dirty="0"/>
              <a:t>(</a:t>
            </a:r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라인</a:t>
            </a:r>
            <a:r>
              <a:rPr lang="en-US" altLang="ko-KR" dirty="0"/>
              <a:t>, </a:t>
            </a:r>
            <a:r>
              <a:rPr lang="ko-KR" altLang="en-US" dirty="0" err="1"/>
              <a:t>슬랙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기타 등등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FD811-D893-15E0-DCB2-ACBF83FC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B19E41-9E90-01A1-3812-16A6FE8D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48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E0E31-8CAC-39AF-BC4C-DC169F05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816DE2-2928-BED8-F969-D9D27CBE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FF15A-EB69-8D73-B2FA-7459874B6B0F}"/>
              </a:ext>
            </a:extLst>
          </p:cNvPr>
          <p:cNvSpPr txBox="1"/>
          <p:nvPr/>
        </p:nvSpPr>
        <p:spPr>
          <a:xfrm>
            <a:off x="475488" y="451104"/>
            <a:ext cx="3959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프로젝트 표준 산출물 예시 🤪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67A084F-1862-FE9C-F6FE-9CFEF3726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501070"/>
              </p:ext>
            </p:extLst>
          </p:nvPr>
        </p:nvGraphicFramePr>
        <p:xfrm>
          <a:off x="475488" y="1146386"/>
          <a:ext cx="5449824" cy="4852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4912">
                  <a:extLst>
                    <a:ext uri="{9D8B030D-6E8A-4147-A177-3AD203B41FA5}">
                      <a16:colId xmlns:a16="http://schemas.microsoft.com/office/drawing/2014/main" val="570235412"/>
                    </a:ext>
                  </a:extLst>
                </a:gridCol>
                <a:gridCol w="2724912">
                  <a:extLst>
                    <a:ext uri="{9D8B030D-6E8A-4147-A177-3AD203B41FA5}">
                      <a16:colId xmlns:a16="http://schemas.microsoft.com/office/drawing/2014/main" val="368025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산출물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06068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WBS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895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위험 및 이슈관리대장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11698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요구사항정의서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71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요구사항추적표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668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보안정책정의서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6327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시스템구성도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758697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목록 및 화면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4591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프로그램 목록 및 프로그램 사양서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605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공통코드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인터페이스 설계서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47137"/>
                  </a:ext>
                </a:extLst>
              </a:tr>
              <a:tr h="5035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이행계획서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599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46CD08-4943-45B7-26AD-C7A9D72BB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646575"/>
              </p:ext>
            </p:extLst>
          </p:nvPr>
        </p:nvGraphicFramePr>
        <p:xfrm>
          <a:off x="6266690" y="1140628"/>
          <a:ext cx="5449824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4912">
                  <a:extLst>
                    <a:ext uri="{9D8B030D-6E8A-4147-A177-3AD203B41FA5}">
                      <a16:colId xmlns:a16="http://schemas.microsoft.com/office/drawing/2014/main" val="570235412"/>
                    </a:ext>
                  </a:extLst>
                </a:gridCol>
                <a:gridCol w="2724912">
                  <a:extLst>
                    <a:ext uri="{9D8B030D-6E8A-4147-A177-3AD203B41FA5}">
                      <a16:colId xmlns:a16="http://schemas.microsoft.com/office/drawing/2014/main" val="368025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단계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산출물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06068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개발환경 구축 가이드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895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ERD(</a:t>
                      </a:r>
                      <a:r>
                        <a:rPr lang="ko-KR" altLang="en-US" dirty="0"/>
                        <a:t>물리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1169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단위테스트 결과서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71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프로그램 소스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6685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시나리오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6327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7586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테스트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459158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결함관리대장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605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각종 매뉴얼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22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인수인계서 시나리오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471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오픈계획서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599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비상대책방안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67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286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057D7-4555-3F26-86CF-E24C70246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1547F-85D2-2393-68FC-3394B724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72169-52B0-E058-3ED9-EDCE004AA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773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룰루랄라</a:t>
            </a:r>
            <a:r>
              <a:rPr lang="ko-KR" altLang="en-US" dirty="0"/>
              <a:t> 제약회사에서 생산중인 약품들의 성능 평가를 위해 아래와 같은 시스템 개발을 의뢰함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성능 평가를 해주는 외부 업체에게 약품의 정보를 보낼 수 있음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평가 결과가 전달될 경우 알림을 받을 수 있음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평가 결과에 대해 이의신청 및 피드백이 가능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지난 평가 결과들을 조회 및 검색이 가능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평가 결과와 매출에 대한 분석 결과도 확인 가능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4D489-8206-FB72-FC15-0BDD3289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641DE2-8D35-5BED-B2E1-E0119232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7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5D394-038E-189E-3219-A6FBB29F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6E26C-7086-EC86-1AEB-1F0DA0E2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925DD-2506-4048-EF6C-05699A41B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7734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팀장 선출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사람들 간 관계를 잘 조율할 수 있는 사람이 팀장을 하는 것이 좋음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팀장의 개발 능력이 부족하다면</a:t>
            </a:r>
            <a:r>
              <a:rPr lang="en-US" altLang="ko-KR" dirty="0"/>
              <a:t>, </a:t>
            </a:r>
            <a:r>
              <a:rPr lang="ko-KR" altLang="en-US" dirty="0"/>
              <a:t>개발 능력이 가장 우수한 팀원에게 조언을 구하는 쪽으로 진행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개발 방향</a:t>
            </a:r>
            <a:r>
              <a:rPr lang="en-US" altLang="ko-KR" dirty="0"/>
              <a:t>, </a:t>
            </a:r>
            <a:r>
              <a:rPr lang="ko-KR" altLang="en-US" dirty="0"/>
              <a:t>역할 분담</a:t>
            </a:r>
            <a:r>
              <a:rPr lang="en-US" altLang="ko-KR" dirty="0"/>
              <a:t>, </a:t>
            </a:r>
            <a:r>
              <a:rPr lang="ko-KR" altLang="en-US" dirty="0"/>
              <a:t>스케줄링 등 각종 결정에 있어서 최종 판단은 팀장이 내리고</a:t>
            </a:r>
            <a:r>
              <a:rPr lang="en-US" altLang="ko-KR" dirty="0"/>
              <a:t>, </a:t>
            </a:r>
            <a:r>
              <a:rPr lang="ko-KR" altLang="en-US" dirty="0"/>
              <a:t>변동 시 팀장에게 보고하여 팀원 전체가 알 수 있도록 전파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요구사항 분석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위 문구만을 참고하여 팀원 간 회의를 통해 요구사항을 구현하게 위해 구체적으로 어떤 기능이 필요할지 논의하고 기능 명세서를 작성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7C934D-4D8F-29D1-9525-DA104723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CF932E-5079-5D41-5B50-50F4A67C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91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8246D-9410-3B6F-6D25-957464509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AF52A-B821-8A17-F7D8-62FE2077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기획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8FDBD-D689-B327-A0B0-281B19548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7734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</a:pPr>
            <a:r>
              <a:rPr lang="ko-KR" altLang="en-US" dirty="0"/>
              <a:t>프로젝트에 필요한 문서 종류 선정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무엇을 작성하는 것인지 잘 모르겠는 문서는 작성하지 않는다고 생각해도 괜찮음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dirty="0"/>
              <a:t>(</a:t>
            </a:r>
            <a:r>
              <a:rPr lang="ko-KR" altLang="en-US" dirty="0"/>
              <a:t>가상의</a:t>
            </a:r>
            <a:r>
              <a:rPr lang="en-US" altLang="ko-KR" dirty="0"/>
              <a:t>) </a:t>
            </a:r>
            <a:r>
              <a:rPr lang="ko-KR" altLang="en-US" dirty="0"/>
              <a:t>스케줄링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대략적인 업무 분담 및 스케줄링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ko-KR" altLang="en-US" dirty="0"/>
              <a:t>개발 및 문서와 도구 선정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커뮤니케이션</a:t>
            </a:r>
            <a:r>
              <a:rPr lang="en-US" altLang="ko-KR" dirty="0"/>
              <a:t>, </a:t>
            </a:r>
            <a:r>
              <a:rPr lang="ko-KR" altLang="en-US" dirty="0"/>
              <a:t>문서 공유</a:t>
            </a:r>
            <a:r>
              <a:rPr lang="en-US" altLang="ko-KR" dirty="0"/>
              <a:t>,</a:t>
            </a:r>
            <a:r>
              <a:rPr lang="ko-KR" altLang="en-US" dirty="0"/>
              <a:t> 스케줄링</a:t>
            </a:r>
            <a:r>
              <a:rPr lang="en-US" altLang="ko-KR" dirty="0"/>
              <a:t>,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도구</a:t>
            </a:r>
            <a:r>
              <a:rPr lang="en-US" altLang="ko-KR" dirty="0"/>
              <a:t>, </a:t>
            </a:r>
            <a:r>
              <a:rPr lang="ko-KR" altLang="en-US" dirty="0"/>
              <a:t>라이브러리 등</a:t>
            </a:r>
            <a:r>
              <a:rPr lang="en-US" altLang="ko-KR" dirty="0"/>
              <a:t>) 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marL="0"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3200" dirty="0"/>
              <a:t>기획안을 작성하여 리더에게 제출하고 피드백 받기</a:t>
            </a:r>
            <a:endParaRPr lang="en-US" altLang="ko-KR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 startAt="3"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D7B4C0-F187-4DA9-CFCC-EAB86EBD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4C8C8C-B071-6FE0-A894-0888BA6E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F070E-3863-4364-A6A8-B05511038888}" type="datetime6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2024년 12월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793C7C-1FC1-FA5D-2DB4-49B7E78F0663}"/>
              </a:ext>
            </a:extLst>
          </p:cNvPr>
          <p:cNvSpPr txBox="1"/>
          <p:nvPr/>
        </p:nvSpPr>
        <p:spPr>
          <a:xfrm>
            <a:off x="3366727" y="3335563"/>
            <a:ext cx="54585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/>
              <a:t>개발 목표 예시</a:t>
            </a:r>
            <a:endParaRPr lang="ko-KR" altLang="en-US" sz="7200" dirty="0"/>
          </a:p>
        </p:txBody>
      </p:sp>
      <p:pic>
        <p:nvPicPr>
          <p:cNvPr id="6" name="그래픽 5" descr="과녁 단색으로 채워진">
            <a:extLst>
              <a:ext uri="{FF2B5EF4-FFF2-40B4-BE49-F238E27FC236}">
                <a16:creationId xmlns:a16="http://schemas.microsoft.com/office/drawing/2014/main" id="{19DFE4F5-281C-4B6A-1361-04522D9A0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650" y="1820731"/>
            <a:ext cx="1396700" cy="139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5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CE1DF-F58C-8AF4-A0D6-0D0D36347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22"/>
            <a:ext cx="10515600" cy="1325563"/>
          </a:xfrm>
        </p:spPr>
        <p:txBody>
          <a:bodyPr/>
          <a:lstStyle/>
          <a:p>
            <a:r>
              <a:rPr lang="en-US" altLang="ko-KR" dirty="0"/>
              <a:t>CPS(Cyber-Physical System)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B7D94-8317-4E2B-3971-702D2BC4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CC468E-DFDE-7647-4F0D-E84D3BB5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E1464-868E-216A-A02D-60473DB334B0}"/>
              </a:ext>
            </a:extLst>
          </p:cNvPr>
          <p:cNvSpPr txBox="1"/>
          <p:nvPr/>
        </p:nvSpPr>
        <p:spPr>
          <a:xfrm>
            <a:off x="435684" y="1558485"/>
            <a:ext cx="115053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CPS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는 컴퓨팅 장치와 같은 사이버 시스템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(Cyber System)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을 통해 실세계의 사람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·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운영환경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·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기계장치와 같은 물리시스템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(Physical System)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을 네트워크로 통합하여 신뢰성 있게 자율제어 하는 시스템임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. CPS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를 적응형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/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지능형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/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실시간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/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분산기술이 융합된 제어시스템으로 정의하고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, </a:t>
            </a:r>
            <a:r>
              <a:rPr lang="ko-KR" altLang="en-US" sz="2400" b="0" i="0" dirty="0" err="1">
                <a:solidFill>
                  <a:srgbClr val="333333"/>
                </a:solidFill>
                <a:effectLst/>
                <a:latin typeface="Noto Sans Korean"/>
              </a:rPr>
              <a:t>핵심필요기술로써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 하이브리드 모델링 기술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,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시뮬레이션 및 검증 기술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,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자율제어 기술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,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사이버보안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,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통신 및 연동 기술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, </a:t>
            </a:r>
            <a:r>
              <a:rPr lang="ko-KR" altLang="en-US" sz="2400" b="0" i="0" dirty="0" err="1">
                <a:solidFill>
                  <a:srgbClr val="333333"/>
                </a:solidFill>
                <a:effectLst/>
                <a:latin typeface="Noto Sans Korean"/>
              </a:rPr>
              <a:t>무선센싱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 등이 있음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.</a:t>
            </a:r>
          </a:p>
          <a:p>
            <a:pPr algn="l" latinLnBrk="1"/>
            <a:endParaRPr lang="en-US" altLang="ko-KR" sz="2400" b="0" i="0" dirty="0">
              <a:solidFill>
                <a:srgbClr val="333333"/>
              </a:solidFill>
              <a:effectLst/>
              <a:latin typeface="Noto Sans Korean"/>
            </a:endParaRPr>
          </a:p>
          <a:p>
            <a:pPr algn="l" latinLnBrk="1"/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스마트 제조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CPPS(Cyber Physical Product System)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는 위의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CPS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기술들을 제조를 위한 공정별 기술로 다시 </a:t>
            </a:r>
            <a:r>
              <a:rPr lang="ko-KR" altLang="en-US" sz="2400" b="0" i="0" dirty="0" err="1">
                <a:solidFill>
                  <a:srgbClr val="333333"/>
                </a:solidFill>
                <a:effectLst/>
                <a:latin typeface="Noto Sans Korean"/>
              </a:rPr>
              <a:t>재분류될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 수 있음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.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이는 제품 기획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/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수요조사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-&gt;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공정 설계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-&gt;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생산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-&gt;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출시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/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유통의 과정으로 제품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Life Cycle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을 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Loop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하는 제조업의 공정에 맞추어 고신뢰성의 산업네트워크 기술과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, IoT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산업보안강화기술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, Cyber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제품설계기술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,Mass Customization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공정시스템기술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,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지능화된 자율 제어가 가능한 스마트생산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ans Korean"/>
              </a:rPr>
              <a:t>/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ans Korean"/>
              </a:rPr>
              <a:t>스마트유통기술 등으로 정의한다</a:t>
            </a:r>
            <a:r>
              <a:rPr lang="en-US" altLang="ko-KR" sz="2400" dirty="0">
                <a:solidFill>
                  <a:srgbClr val="333333"/>
                </a:solidFill>
                <a:latin typeface="Noto Sans Korean"/>
              </a:rPr>
              <a:t>.</a:t>
            </a:r>
            <a:endParaRPr lang="en-US" altLang="ko-KR" sz="2400" b="0" i="0" dirty="0">
              <a:solidFill>
                <a:srgbClr val="333333"/>
              </a:solidFill>
              <a:effectLst/>
              <a:latin typeface="Noto Sans Korean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5FA964-56DA-3782-EA4F-48D0D319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923" y="681343"/>
            <a:ext cx="1829055" cy="74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DC30ED-F761-0FF0-6D02-60ABE22C93BC}"/>
              </a:ext>
            </a:extLst>
          </p:cNvPr>
          <p:cNvSpPr txBox="1"/>
          <p:nvPr/>
        </p:nvSpPr>
        <p:spPr>
          <a:xfrm>
            <a:off x="10873981" y="76708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중소벤처</a:t>
            </a:r>
            <a:endParaRPr lang="en-US" altLang="ko-KR" sz="1400" dirty="0"/>
          </a:p>
          <a:p>
            <a:r>
              <a:rPr lang="ko-KR" altLang="en-US" sz="1400" dirty="0" err="1"/>
              <a:t>기업부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32514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CE1DF-F58C-8AF4-A0D6-0D0D36347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22"/>
            <a:ext cx="10515600" cy="1325563"/>
          </a:xfrm>
        </p:spPr>
        <p:txBody>
          <a:bodyPr/>
          <a:lstStyle/>
          <a:p>
            <a:r>
              <a:rPr lang="en-US" altLang="ko-KR" dirty="0"/>
              <a:t>CPS(Cyber-Physical System)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B7D94-8317-4E2B-3971-702D2BC4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CC468E-DFDE-7647-4F0D-E84D3BB5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EFF8132A-16CC-EB1C-B4DD-4EC45706EB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1049757"/>
              </p:ext>
            </p:extLst>
          </p:nvPr>
        </p:nvGraphicFramePr>
        <p:xfrm>
          <a:off x="-393843" y="1266941"/>
          <a:ext cx="8281920" cy="5097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672EFF-81C4-DF68-3858-CB93B2E3E5B1}"/>
              </a:ext>
            </a:extLst>
          </p:cNvPr>
          <p:cNvSpPr txBox="1"/>
          <p:nvPr/>
        </p:nvSpPr>
        <p:spPr>
          <a:xfrm>
            <a:off x="7039778" y="2840548"/>
            <a:ext cx="36247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* </a:t>
            </a:r>
            <a:r>
              <a:rPr lang="ko-KR" altLang="en-US" sz="2800" dirty="0"/>
              <a:t>활용 데이터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센서</a:t>
            </a:r>
            <a:r>
              <a:rPr lang="en-US" altLang="ko-KR" sz="2800" dirty="0"/>
              <a:t>, </a:t>
            </a:r>
            <a:r>
              <a:rPr lang="ko-KR" altLang="en-US" sz="2800" dirty="0"/>
              <a:t>수요</a:t>
            </a:r>
            <a:r>
              <a:rPr lang="en-US" altLang="ko-KR" sz="2800" dirty="0"/>
              <a:t>, </a:t>
            </a:r>
            <a:r>
              <a:rPr lang="ko-KR" altLang="en-US" sz="2800" dirty="0"/>
              <a:t>마케팅 변수</a:t>
            </a:r>
            <a:r>
              <a:rPr lang="en-US" altLang="ko-KR" sz="2800" dirty="0"/>
              <a:t>, </a:t>
            </a:r>
          </a:p>
          <a:p>
            <a:r>
              <a:rPr lang="ko-KR" altLang="en-US" sz="2800" dirty="0"/>
              <a:t>생산량</a:t>
            </a:r>
            <a:r>
              <a:rPr lang="en-US" altLang="ko-KR" sz="2800" dirty="0"/>
              <a:t>, </a:t>
            </a:r>
            <a:r>
              <a:rPr lang="ko-KR" altLang="en-US" sz="2800" dirty="0"/>
              <a:t>불량률</a:t>
            </a:r>
            <a:r>
              <a:rPr lang="en-US" altLang="ko-KR" sz="2800" dirty="0"/>
              <a:t> </a:t>
            </a:r>
            <a:r>
              <a:rPr lang="ko-KR" altLang="en-US" sz="2800" dirty="0"/>
              <a:t>등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1D2729FA-FFEB-CA61-2FD6-5B8C92F3D9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489783"/>
              </p:ext>
            </p:extLst>
          </p:nvPr>
        </p:nvGraphicFramePr>
        <p:xfrm>
          <a:off x="7107238" y="4994275"/>
          <a:ext cx="172085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8" imgW="1721160" imgH="448920" progId="Package">
                  <p:embed/>
                </p:oleObj>
              </mc:Choice>
              <mc:Fallback>
                <p:oleObj name="포장기 셸 개체" showAsIcon="1" r:id="rId8" imgW="1721160" imgH="448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07238" y="4994275"/>
                        <a:ext cx="1720850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307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3F5F7-D8E2-D115-EDE6-D0658EAE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73BFA-3AD4-A8E2-7430-BB0732B2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ED74F4-9C7A-97AC-4B1B-737DCA00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381883-77FA-3BF2-54BC-52F9B91E5902}"/>
              </a:ext>
            </a:extLst>
          </p:cNvPr>
          <p:cNvSpPr/>
          <p:nvPr/>
        </p:nvSpPr>
        <p:spPr>
          <a:xfrm>
            <a:off x="1083132" y="1836962"/>
            <a:ext cx="2506434" cy="14450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~ PC ~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dirty="0"/>
              <a:t>실시간 차트</a:t>
            </a:r>
            <a:endParaRPr lang="en-US" altLang="ko-KR" dirty="0"/>
          </a:p>
          <a:p>
            <a:pPr algn="ctr"/>
            <a:r>
              <a:rPr lang="ko-KR" altLang="en-US" dirty="0"/>
              <a:t>데이터 시각화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5154AD-7BCF-6C05-7849-B465C1A17CF1}"/>
              </a:ext>
            </a:extLst>
          </p:cNvPr>
          <p:cNvSpPr/>
          <p:nvPr/>
        </p:nvSpPr>
        <p:spPr>
          <a:xfrm>
            <a:off x="1083132" y="4185214"/>
            <a:ext cx="2506434" cy="14450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~PLC~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dirty="0"/>
              <a:t>HMI</a:t>
            </a:r>
            <a:r>
              <a:rPr lang="ko-KR" altLang="en-US" dirty="0"/>
              <a:t>로 구동확인</a:t>
            </a:r>
            <a:br>
              <a:rPr lang="en-US" altLang="ko-KR" dirty="0"/>
            </a:br>
            <a:r>
              <a:rPr lang="ko-KR" altLang="en-US" dirty="0"/>
              <a:t>입력에 따른 값 제어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54D12C-6B19-3381-ED40-E75E5D4B5485}"/>
              </a:ext>
            </a:extLst>
          </p:cNvPr>
          <p:cNvSpPr/>
          <p:nvPr/>
        </p:nvSpPr>
        <p:spPr>
          <a:xfrm>
            <a:off x="8844645" y="4185213"/>
            <a:ext cx="2506434" cy="14450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~ </a:t>
            </a:r>
            <a:r>
              <a:rPr lang="ko-KR" altLang="en-US" dirty="0"/>
              <a:t>카메라 </a:t>
            </a:r>
            <a:r>
              <a:rPr lang="en-US" altLang="ko-KR" dirty="0"/>
              <a:t>~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dirty="0"/>
              <a:t>컨베이어 벨트 영상 촬영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9BB1DF-5730-0DAF-EAC4-FDDC6EC2860A}"/>
              </a:ext>
            </a:extLst>
          </p:cNvPr>
          <p:cNvSpPr/>
          <p:nvPr/>
        </p:nvSpPr>
        <p:spPr>
          <a:xfrm>
            <a:off x="5069344" y="4185213"/>
            <a:ext cx="2506434" cy="1445079"/>
          </a:xfrm>
          <a:prstGeom prst="rect">
            <a:avLst/>
          </a:prstGeom>
          <a:ln w="28575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~ PC ~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dirty="0"/>
              <a:t>이미지 분석</a:t>
            </a:r>
            <a:endParaRPr lang="en-US" altLang="ko-KR" dirty="0"/>
          </a:p>
          <a:p>
            <a:pPr algn="ctr"/>
            <a:r>
              <a:rPr lang="ko-KR" altLang="en-US" dirty="0"/>
              <a:t>결과 전송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B39073-DCAC-07EC-37B8-EB99C7ED3D4C}"/>
              </a:ext>
            </a:extLst>
          </p:cNvPr>
          <p:cNvSpPr/>
          <p:nvPr/>
        </p:nvSpPr>
        <p:spPr>
          <a:xfrm>
            <a:off x="8844645" y="1836962"/>
            <a:ext cx="2506434" cy="14450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~ </a:t>
            </a:r>
            <a:r>
              <a:rPr lang="ko-KR" altLang="en-US" dirty="0"/>
              <a:t>컨베이어 벨트 </a:t>
            </a:r>
            <a:r>
              <a:rPr lang="en-US" altLang="ko-KR" dirty="0"/>
              <a:t>~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dirty="0"/>
              <a:t>물체 이동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D0B4129-5CFE-73AD-59AB-19B121CC96B0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0097862" y="3282041"/>
            <a:ext cx="0" cy="903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3E462D-888A-1038-D547-8B4A347358F4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3589566" y="4907753"/>
            <a:ext cx="14797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CAAFE1A6-88F3-0C08-981C-7159A7DACC2D}"/>
              </a:ext>
            </a:extLst>
          </p:cNvPr>
          <p:cNvCxnSpPr>
            <a:cxnSpLocks/>
            <a:stCxn id="9" idx="0"/>
            <a:endCxn id="6" idx="3"/>
          </p:cNvCxnSpPr>
          <p:nvPr/>
        </p:nvCxnSpPr>
        <p:spPr>
          <a:xfrm rot="16200000" flipV="1">
            <a:off x="4143209" y="2005860"/>
            <a:ext cx="1625711" cy="2732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462233D-C400-C8C0-0CA8-B60DB3541CF8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7575778" y="4907753"/>
            <a:ext cx="1268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onveyor Belt Kit | robogates">
            <a:extLst>
              <a:ext uri="{FF2B5EF4-FFF2-40B4-BE49-F238E27FC236}">
                <a16:creationId xmlns:a16="http://schemas.microsoft.com/office/drawing/2014/main" id="{39EF9F8F-3A14-748D-FAEB-25284133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712" y="1403917"/>
            <a:ext cx="1828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전카메라">
            <a:extLst>
              <a:ext uri="{FF2B5EF4-FFF2-40B4-BE49-F238E27FC236}">
                <a16:creationId xmlns:a16="http://schemas.microsoft.com/office/drawing/2014/main" id="{F3EDEBD2-DC6A-9D81-AA78-63A15458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411" y="3715086"/>
            <a:ext cx="1325529" cy="94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Dash &amp; Plotly for Dashboards | DataCamp">
            <a:extLst>
              <a:ext uri="{FF2B5EF4-FFF2-40B4-BE49-F238E27FC236}">
                <a16:creationId xmlns:a16="http://schemas.microsoft.com/office/drawing/2014/main" id="{190A270E-A9C1-A42A-895A-6A7474BEA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178" y="1403917"/>
            <a:ext cx="1479778" cy="951286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S산전 일렉트릭 PLC XBL-RMEA XGB 통신모듈 - 일렉솔루션">
            <a:extLst>
              <a:ext uri="{FF2B5EF4-FFF2-40B4-BE49-F238E27FC236}">
                <a16:creationId xmlns:a16="http://schemas.microsoft.com/office/drawing/2014/main" id="{BD5F9CBD-1393-338B-F005-485A9DDCB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31743" r="5886" b="32128"/>
          <a:stretch/>
        </p:blipFill>
        <p:spPr bwMode="auto">
          <a:xfrm>
            <a:off x="2794424" y="3742507"/>
            <a:ext cx="1421750" cy="60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F658CD8-52B2-C086-6AFE-5CF748F1AF5B}"/>
              </a:ext>
            </a:extLst>
          </p:cNvPr>
          <p:cNvSpPr txBox="1"/>
          <p:nvPr/>
        </p:nvSpPr>
        <p:spPr>
          <a:xfrm>
            <a:off x="3181144" y="762496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CPS (Cyber-Physical System)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B6BD3F-6D9C-6DAB-73AD-604A4D7216A7}"/>
              </a:ext>
            </a:extLst>
          </p:cNvPr>
          <p:cNvSpPr/>
          <p:nvPr/>
        </p:nvSpPr>
        <p:spPr>
          <a:xfrm>
            <a:off x="4854439" y="5483417"/>
            <a:ext cx="2197714" cy="4867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데이터 축척 및 해석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D251A-CAE7-DFC1-2811-A99093C44B02}"/>
              </a:ext>
            </a:extLst>
          </p:cNvPr>
          <p:cNvSpPr/>
          <p:nvPr/>
        </p:nvSpPr>
        <p:spPr>
          <a:xfrm>
            <a:off x="8640252" y="5486355"/>
            <a:ext cx="1903044" cy="42434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데이터 수집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FD9D20-1F2B-AD92-FF0D-9C07C0037072}"/>
              </a:ext>
            </a:extLst>
          </p:cNvPr>
          <p:cNvSpPr/>
          <p:nvPr/>
        </p:nvSpPr>
        <p:spPr>
          <a:xfrm>
            <a:off x="8640252" y="3077174"/>
            <a:ext cx="1903044" cy="42434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현실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3BEE57-E45D-D4AA-4998-1D3913D94999}"/>
              </a:ext>
            </a:extLst>
          </p:cNvPr>
          <p:cNvSpPr/>
          <p:nvPr/>
        </p:nvSpPr>
        <p:spPr>
          <a:xfrm>
            <a:off x="877430" y="5486355"/>
            <a:ext cx="1903044" cy="42434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제어 및 서비스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6ACC2E-44E5-D0B3-ED8A-9A8AB62A7F3E}"/>
              </a:ext>
            </a:extLst>
          </p:cNvPr>
          <p:cNvSpPr/>
          <p:nvPr/>
        </p:nvSpPr>
        <p:spPr>
          <a:xfrm>
            <a:off x="878738" y="3147921"/>
            <a:ext cx="1903044" cy="42434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데이터 시각화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FA915-B4CF-F91E-CAE5-BE744BBA8B00}"/>
              </a:ext>
            </a:extLst>
          </p:cNvPr>
          <p:cNvSpPr txBox="1"/>
          <p:nvPr/>
        </p:nvSpPr>
        <p:spPr>
          <a:xfrm>
            <a:off x="4008694" y="453842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3F004-D888-7BFE-E9D0-0BB5CF9B3250}"/>
              </a:ext>
            </a:extLst>
          </p:cNvPr>
          <p:cNvSpPr txBox="1"/>
          <p:nvPr/>
        </p:nvSpPr>
        <p:spPr>
          <a:xfrm>
            <a:off x="3871637" y="490775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Socket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858E0-023E-0238-2146-54DC89CE9304}"/>
              </a:ext>
            </a:extLst>
          </p:cNvPr>
          <p:cNvSpPr txBox="1"/>
          <p:nvPr/>
        </p:nvSpPr>
        <p:spPr>
          <a:xfrm>
            <a:off x="4491834" y="217261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 WPF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DA999A-F2EF-0C6E-80AC-51797DE36794}"/>
              </a:ext>
            </a:extLst>
          </p:cNvPr>
          <p:cNvSpPr txBox="1"/>
          <p:nvPr/>
        </p:nvSpPr>
        <p:spPr>
          <a:xfrm>
            <a:off x="7893457" y="45384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USB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64BFBB-F848-BDD7-2886-7E52998DC811}"/>
              </a:ext>
            </a:extLst>
          </p:cNvPr>
          <p:cNvSpPr/>
          <p:nvPr/>
        </p:nvSpPr>
        <p:spPr>
          <a:xfrm>
            <a:off x="5706836" y="4833256"/>
            <a:ext cx="1249135" cy="3184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62EF902-C98F-A531-427C-D075630E1181}"/>
              </a:ext>
            </a:extLst>
          </p:cNvPr>
          <p:cNvCxnSpPr>
            <a:stCxn id="22" idx="0"/>
          </p:cNvCxnSpPr>
          <p:nvPr/>
        </p:nvCxnSpPr>
        <p:spPr>
          <a:xfrm flipV="1">
            <a:off x="6331404" y="3845379"/>
            <a:ext cx="1024617" cy="98787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5EF88B-EE64-AA09-37B0-406971BF3558}"/>
              </a:ext>
            </a:extLst>
          </p:cNvPr>
          <p:cNvSpPr txBox="1"/>
          <p:nvPr/>
        </p:nvSpPr>
        <p:spPr>
          <a:xfrm>
            <a:off x="6392248" y="2966650"/>
            <a:ext cx="2650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OpenCV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분석 결과에 따라 </a:t>
            </a:r>
            <a:endParaRPr lang="en-US" altLang="ko-KR" dirty="0"/>
          </a:p>
          <a:p>
            <a:r>
              <a:rPr lang="en-US" altLang="ko-KR" dirty="0"/>
              <a:t>PLC</a:t>
            </a:r>
            <a:r>
              <a:rPr lang="ko-KR" altLang="en-US" dirty="0"/>
              <a:t>로 전달되는 출력 변경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577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F070E-3863-4364-A6A8-B05511038888}" type="datetime6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2024년 12월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6EF21-86B6-2E1C-3679-587F09ED0798}"/>
              </a:ext>
            </a:extLst>
          </p:cNvPr>
          <p:cNvSpPr txBox="1"/>
          <p:nvPr/>
        </p:nvSpPr>
        <p:spPr>
          <a:xfrm>
            <a:off x="4286049" y="2679832"/>
            <a:ext cx="3619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/>
              <a:t>협업 방식</a:t>
            </a:r>
          </a:p>
        </p:txBody>
      </p:sp>
    </p:spTree>
    <p:extLst>
      <p:ext uri="{BB962C8B-B14F-4D97-AF65-F5344CB8AC3E}">
        <p14:creationId xmlns:p14="http://schemas.microsoft.com/office/powerpoint/2010/main" val="226792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F070E-3863-4364-A6A8-B05511038888}" type="datetime6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2024년 12월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fld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6EF21-86B6-2E1C-3679-587F09ED0798}"/>
              </a:ext>
            </a:extLst>
          </p:cNvPr>
          <p:cNvSpPr txBox="1"/>
          <p:nvPr/>
        </p:nvSpPr>
        <p:spPr>
          <a:xfrm>
            <a:off x="5205371" y="2667957"/>
            <a:ext cx="2183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/>
              <a:t>실무</a:t>
            </a:r>
            <a:r>
              <a:rPr lang="en-US" altLang="ko-KR" sz="7200" dirty="0"/>
              <a:t>?</a:t>
            </a:r>
            <a:endParaRPr lang="ko-KR" alt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E8214-D5F8-EBD9-7E5F-15F6E64D3F51}"/>
              </a:ext>
            </a:extLst>
          </p:cNvPr>
          <p:cNvSpPr txBox="1"/>
          <p:nvPr/>
        </p:nvSpPr>
        <p:spPr>
          <a:xfrm>
            <a:off x="971721" y="1323123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</a:rPr>
              <a:t>정확한 용어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A519D-43CE-4F76-DFB9-16ACCBA47010}"/>
              </a:ext>
            </a:extLst>
          </p:cNvPr>
          <p:cNvSpPr txBox="1"/>
          <p:nvPr/>
        </p:nvSpPr>
        <p:spPr>
          <a:xfrm>
            <a:off x="971721" y="2914179"/>
            <a:ext cx="2529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</a:rPr>
              <a:t>공식 매뉴얼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D52F9-CA22-052C-60CF-FC18115DB6AD}"/>
              </a:ext>
            </a:extLst>
          </p:cNvPr>
          <p:cNvSpPr txBox="1"/>
          <p:nvPr/>
        </p:nvSpPr>
        <p:spPr>
          <a:xfrm>
            <a:off x="971721" y="4696946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7030A0"/>
                </a:solidFill>
              </a:rPr>
              <a:t>충분한 선행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5C9D0-46D2-63D5-2FAB-041D24656AF8}"/>
              </a:ext>
            </a:extLst>
          </p:cNvPr>
          <p:cNvSpPr txBox="1"/>
          <p:nvPr/>
        </p:nvSpPr>
        <p:spPr>
          <a:xfrm>
            <a:off x="9259486" y="2914179"/>
            <a:ext cx="196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</a:rPr>
              <a:t>스케줄링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D36F4-66B1-BF66-2D45-34EEC7B10E5A}"/>
              </a:ext>
            </a:extLst>
          </p:cNvPr>
          <p:cNvSpPr txBox="1"/>
          <p:nvPr/>
        </p:nvSpPr>
        <p:spPr>
          <a:xfrm>
            <a:off x="8371422" y="1323123"/>
            <a:ext cx="2848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</a:rPr>
              <a:t>커뮤니케이션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CDC45-4A47-0103-37C4-3C2227078324}"/>
              </a:ext>
            </a:extLst>
          </p:cNvPr>
          <p:cNvSpPr txBox="1"/>
          <p:nvPr/>
        </p:nvSpPr>
        <p:spPr>
          <a:xfrm>
            <a:off x="8565385" y="4696946"/>
            <a:ext cx="2654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002060"/>
                </a:solidFill>
              </a:rPr>
              <a:t>수 많은 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35122-28F5-0335-A528-89F8B677E670}"/>
              </a:ext>
            </a:extLst>
          </p:cNvPr>
          <p:cNvSpPr txBox="1"/>
          <p:nvPr/>
        </p:nvSpPr>
        <p:spPr>
          <a:xfrm>
            <a:off x="5205371" y="5169223"/>
            <a:ext cx="3002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5"/>
                </a:solidFill>
              </a:rPr>
              <a:t>보고</a:t>
            </a:r>
            <a:r>
              <a:rPr lang="en-US" altLang="ko-KR" sz="4000" dirty="0">
                <a:solidFill>
                  <a:schemeClr val="accent5"/>
                </a:solidFill>
              </a:rPr>
              <a:t>(Report)</a:t>
            </a:r>
            <a:endParaRPr lang="ko-KR" altLang="en-US" sz="4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8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CCD8AC6-DEF7-5D9A-0CD4-5DBC08BD82B6}"/>
              </a:ext>
            </a:extLst>
          </p:cNvPr>
          <p:cNvGrpSpPr/>
          <p:nvPr/>
        </p:nvGrpSpPr>
        <p:grpSpPr>
          <a:xfrm>
            <a:off x="1191768" y="1885760"/>
            <a:ext cx="9543288" cy="4012029"/>
            <a:chOff x="838200" y="1690688"/>
            <a:chExt cx="9543288" cy="4012029"/>
          </a:xfrm>
        </p:grpSpPr>
        <p:pic>
          <p:nvPicPr>
            <p:cNvPr id="2052" name="Picture 4" descr="No - Yes Blank Template - Imgflip">
              <a:extLst>
                <a:ext uri="{FF2B5EF4-FFF2-40B4-BE49-F238E27FC236}">
                  <a16:creationId xmlns:a16="http://schemas.microsoft.com/office/drawing/2014/main" id="{7A3272F9-AAAB-3997-016F-0C8BBF26C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690688"/>
              <a:ext cx="5017960" cy="4012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D55697-76DC-80B1-DFA9-C3E08B007C74}"/>
                </a:ext>
              </a:extLst>
            </p:cNvPr>
            <p:cNvSpPr/>
            <p:nvPr/>
          </p:nvSpPr>
          <p:spPr>
            <a:xfrm>
              <a:off x="2779776" y="1825625"/>
              <a:ext cx="7595616" cy="184416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“</a:t>
              </a:r>
              <a:r>
                <a:rPr lang="ko-KR" altLang="en-US" sz="2000" dirty="0"/>
                <a:t>아 그거 있잖아요</a:t>
              </a:r>
              <a:r>
                <a:rPr lang="en-US" altLang="ko-KR" sz="2000" dirty="0"/>
                <a:t>! C#</a:t>
              </a:r>
              <a:r>
                <a:rPr lang="ko-KR" altLang="en-US" sz="2000" dirty="0"/>
                <a:t>에서 데이터 다룰 때 쓰는 엑셀 같은 데이터 타입</a:t>
              </a:r>
              <a:r>
                <a:rPr lang="en-US" altLang="ko-KR" sz="2000" dirty="0"/>
                <a:t>!”</a:t>
              </a:r>
              <a:endParaRPr lang="ko-KR" altLang="en-US" sz="20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A419A7-1B60-99B9-BE1E-46280736755E}"/>
                </a:ext>
              </a:extLst>
            </p:cNvPr>
            <p:cNvSpPr/>
            <p:nvPr/>
          </p:nvSpPr>
          <p:spPr>
            <a:xfrm>
              <a:off x="2785872" y="3721481"/>
              <a:ext cx="7595616" cy="184416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“</a:t>
              </a:r>
              <a:r>
                <a:rPr lang="en-US" altLang="ko-KR" sz="2000" dirty="0" err="1"/>
                <a:t>DataFrame</a:t>
              </a:r>
              <a:r>
                <a:rPr lang="ko-KR" altLang="en-US" sz="2000" dirty="0"/>
                <a:t>을 말씀하시는 것이죠</a:t>
              </a:r>
              <a:r>
                <a:rPr lang="en-US" altLang="ko-KR" sz="2000" dirty="0"/>
                <a:t>?”</a:t>
              </a:r>
              <a:br>
                <a:rPr lang="en-US" altLang="ko-KR" sz="2000" dirty="0"/>
              </a:br>
              <a:br>
                <a:rPr lang="en-US" altLang="ko-KR" sz="2000" dirty="0"/>
              </a:br>
              <a:r>
                <a:rPr lang="ko-KR" altLang="en-US" sz="2000" dirty="0"/>
                <a:t>생각이 안나면 재빨리 스마트폰을 열어 찾아보자</a:t>
              </a:r>
              <a:endParaRPr lang="en-US" altLang="ko-KR" sz="2000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6EB53E8-3792-284B-38F3-0AFE7F03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dirty="0">
                <a:solidFill>
                  <a:srgbClr val="FF0000"/>
                </a:solidFill>
              </a:rPr>
              <a:t>정확한 용어 사용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20622-EB1F-1DF8-C5F7-2AB5E7C9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2024년 12월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BAEDEB-BF2A-F7F7-CD63-472092F9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36629"/>
      </p:ext>
    </p:extLst>
  </p:cSld>
  <p:clrMapOvr>
    <a:masterClrMapping/>
  </p:clrMapOvr>
</p:sld>
</file>

<file path=ppt/theme/theme1.xml><?xml version="1.0" encoding="utf-8"?>
<a:theme xmlns:a="http://schemas.openxmlformats.org/drawingml/2006/main" name="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2032</TotalTime>
  <Words>1674</Words>
  <Application>Microsoft Office PowerPoint</Application>
  <PresentationFormat>와이드스크린</PresentationFormat>
  <Paragraphs>401</Paragraphs>
  <Slides>29</Slides>
  <Notes>26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AppleSDGothicNeoB00</vt:lpstr>
      <vt:lpstr>AppleSDGothicNeoH00</vt:lpstr>
      <vt:lpstr>Noto Sans Korean</vt:lpstr>
      <vt:lpstr>Pretendard Medium</vt:lpstr>
      <vt:lpstr>맑은 고딕</vt:lpstr>
      <vt:lpstr>Arial</vt:lpstr>
      <vt:lpstr>코딩온템플릿</vt:lpstr>
      <vt:lpstr>패키지</vt:lpstr>
      <vt:lpstr>PowerPoint 프레젠테이션</vt:lpstr>
      <vt:lpstr>PowerPoint 프레젠테이션</vt:lpstr>
      <vt:lpstr>PowerPoint 프레젠테이션</vt:lpstr>
      <vt:lpstr>CPS(Cyber-Physical System)</vt:lpstr>
      <vt:lpstr>CPS(Cyber-Physical System)</vt:lpstr>
      <vt:lpstr>개발 목표</vt:lpstr>
      <vt:lpstr>PowerPoint 프레젠테이션</vt:lpstr>
      <vt:lpstr>PowerPoint 프레젠테이션</vt:lpstr>
      <vt:lpstr>정확한 용어 사용</vt:lpstr>
      <vt:lpstr>정확한 용어 사용</vt:lpstr>
      <vt:lpstr>공식 매뉴얼</vt:lpstr>
      <vt:lpstr>충분한 선행 조사 </vt:lpstr>
      <vt:lpstr>커뮤니케이션</vt:lpstr>
      <vt:lpstr>커뮤니케이션</vt:lpstr>
      <vt:lpstr>스케줄링</vt:lpstr>
      <vt:lpstr>수 많은 문서</vt:lpstr>
      <vt:lpstr>보고(Report)</vt:lpstr>
      <vt:lpstr>PowerPoint 프레젠테이션</vt:lpstr>
      <vt:lpstr>PowerPoint 프레젠테이션</vt:lpstr>
      <vt:lpstr>프로젝트 운영</vt:lpstr>
      <vt:lpstr>소프트웨어 공학</vt:lpstr>
      <vt:lpstr>소프트웨어 공학</vt:lpstr>
      <vt:lpstr>소프트웨어 공학</vt:lpstr>
      <vt:lpstr>애자일 모델에 따른 개발 계획</vt:lpstr>
      <vt:lpstr>애자일 모델에 따른 개발 준비</vt:lpstr>
      <vt:lpstr>PowerPoint 프레젠테이션</vt:lpstr>
      <vt:lpstr>프로젝트 기획 연습</vt:lpstr>
      <vt:lpstr>프로젝트 기획 연습</vt:lpstr>
      <vt:lpstr>프로젝트 기획 연습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석화 정</cp:lastModifiedBy>
  <cp:revision>365</cp:revision>
  <dcterms:created xsi:type="dcterms:W3CDTF">2022-06-26T11:10:22Z</dcterms:created>
  <dcterms:modified xsi:type="dcterms:W3CDTF">2024-12-11T11:39:46Z</dcterms:modified>
</cp:coreProperties>
</file>